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3"/>
  </p:notesMasterIdLst>
  <p:sldIdLst>
    <p:sldId id="258" r:id="rId2"/>
    <p:sldId id="259" r:id="rId3"/>
    <p:sldId id="260" r:id="rId4"/>
    <p:sldId id="261" r:id="rId5"/>
    <p:sldId id="262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7" r:id="rId15"/>
    <p:sldId id="308" r:id="rId16"/>
    <p:sldId id="263" r:id="rId17"/>
    <p:sldId id="264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269" r:id="rId39"/>
    <p:sldId id="330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0788159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826" autoAdjust="0"/>
  </p:normalViewPr>
  <p:slideViewPr>
    <p:cSldViewPr>
      <p:cViewPr varScale="1">
        <p:scale>
          <a:sx n="64" d="100"/>
          <a:sy n="64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87C5B1-7A72-4391-B767-6C0547D78057}" type="doc">
      <dgm:prSet loTypeId="urn:microsoft.com/office/officeart/2005/8/layout/vList6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850822AB-0355-463E-AD58-8C453788FA8F}">
      <dgm:prSet phldrT="[Texte]"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1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41D9CB5-C419-4246-B21A-3FAB7B17593A}" type="parTrans" cxnId="{57AA796E-4F3E-4B72-AC6D-58C43A2DEBB5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C6437E33-1F04-424F-8485-6F34779D915E}" type="sibTrans" cxnId="{57AA796E-4F3E-4B72-AC6D-58C43A2DEBB5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1A9AFBD-CCF9-4694-975B-A19590209932}">
      <dgm:prSet phldrT="[Texte]" custT="1"/>
      <dgm:spPr/>
      <dgm:t>
        <a:bodyPr/>
        <a:lstStyle/>
        <a:p>
          <a:r>
            <a:rPr lang="fr-CA" sz="1800" b="1" cap="none" spc="0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Choose</a:t>
          </a:r>
          <a:r>
            <a:rPr lang="fr-CA" sz="1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 </a:t>
          </a:r>
          <a:r>
            <a:rPr lang="fr-CA" sz="1800" b="1" cap="none" spc="0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your</a:t>
          </a:r>
          <a:r>
            <a:rPr lang="fr-CA" sz="1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 </a:t>
          </a:r>
          <a:r>
            <a:rPr lang="fr-CA" sz="1800" b="1" cap="none" spc="0" dirty="0" err="1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subject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2958617-4E03-4CD0-B898-CA5F4038744B}" type="parTrans" cxnId="{A60D1B57-9D32-48EF-8121-B137132E231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9CFF025-4560-4EC4-B4B5-B3F21FBBA7A3}" type="sibTrans" cxnId="{A60D1B57-9D32-48EF-8121-B137132E231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67E0B7F-26FA-4AC7-B313-EB294940B426}">
      <dgm:prSet phldrT="[Texte]"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2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EDF0561-C356-413F-97E3-52A61EAACAA3}" type="parTrans" cxnId="{F9C61626-C882-4BFB-95D3-592A6C9B1CCF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BB4E0E3-2023-44B3-B80F-1ED646FF2C58}" type="sibTrans" cxnId="{F9C61626-C882-4BFB-95D3-592A6C9B1CCF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2C2E0B3-907D-44AB-BB06-FA8551DB4C7F}">
      <dgm:prSet phldrT="[Texte]"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Formulate the learning objectives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9B986AA-E584-4C79-BDBA-B2D97B9189F0}" type="parTrans" cxnId="{AF82247E-5D30-4DA5-ACB1-586CAFBC371D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B4D469F-6992-40EC-A806-12F8B9975B46}" type="sibTrans" cxnId="{AF82247E-5D30-4DA5-ACB1-586CAFBC371D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92EA40D-1AC6-4006-8EC9-1E8555234523}">
      <dgm:prSet phldrT="[Texte]"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3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7009FF7-201F-433E-BE8D-174EB33B5FF8}" type="parTrans" cxnId="{8E45F00C-9965-4A53-9223-6B80B2BDF16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04AF028-7FC0-48BB-839B-9E7454B84AA3}" type="sibTrans" cxnId="{8E45F00C-9965-4A53-9223-6B80B2BDF16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F595BD6-D2B7-4957-9EC2-38E4AC490259}">
      <dgm:prSet phldrT="[Texte]"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Look for resources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4D7C849-D0D3-4411-B734-B745706FAA80}" type="parTrans" cxnId="{7F4C3B4E-5489-4668-9A36-9A5AB5E0F38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7863B30D-973D-4905-81ED-A48ABBFF767A}" type="sibTrans" cxnId="{7F4C3B4E-5489-4668-9A36-9A5AB5E0F38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29F5E74-46F1-408C-A249-FD69AD7B6CD1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4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D97DA9C-7367-48AC-BCF9-F827CB8D7CE0}" type="parTrans" cxnId="{CB9ADA52-B16C-4F0C-B027-B18C0F18355C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4D652B1-7DD6-4662-B9E2-E9E6DD297E02}" type="sibTrans" cxnId="{CB9ADA52-B16C-4F0C-B027-B18C0F18355C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43A2D05-DE16-46D5-ADA2-136DCA4731C2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5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CFA3893-256B-4BDE-B307-AC745304AE05}" type="parTrans" cxnId="{B9B6985C-EB65-4E04-9BD7-76DC6BDEADB6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71A61809-3142-4EBA-B512-A4D569B46541}" type="sibTrans" cxnId="{B9B6985C-EB65-4E04-9BD7-76DC6BDEADB6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B4DBFA1-50F4-4C97-8B4B-98C125844B2E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6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142EE54-28B1-4E26-B5EF-0E1A796AE359}" type="parTrans" cxnId="{51AE6D9E-E6C5-4A1F-A6EE-87FDD1413360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1626920-6DDC-4072-9578-2CCA648FA821}" type="sibTrans" cxnId="{51AE6D9E-E6C5-4A1F-A6EE-87FDD1413360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638E5178-51DA-4B5B-ADBD-2ABAE2909E77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7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C072F62-2245-45D9-88D5-E0321103A0F6}" type="parTrans" cxnId="{D0B738E6-5AFB-432B-91FA-98058AF4C0E8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E373B1C-EF35-4141-93FC-1FFA15AA01A6}" type="sibTrans" cxnId="{D0B738E6-5AFB-432B-91FA-98058AF4C0E8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33C6738-FA7B-48D4-ACF8-05C99BF8C890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9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840C917-6349-4C09-BFCA-C9A9A6C11C42}" type="parTrans" cxnId="{9411EE97-A67B-41AF-A2D7-6E1B7FFB469A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B7DA8E43-C172-43BF-86F1-B4B657CEE070}" type="sibTrans" cxnId="{9411EE97-A67B-41AF-A2D7-6E1B7FFB469A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AD797E9-A58D-4E79-A0DA-C2FC68A8714D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Design the classroom layout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0EC8F88-F75E-40C8-811C-4C50737A67BD}" type="parTrans" cxnId="{A889CA05-CAA6-4C0A-9D2E-15D96044BA8C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A5E9BB9-CE46-418E-9D42-42B055E4BA78}" type="sibTrans" cxnId="{A889CA05-CAA6-4C0A-9D2E-15D96044BA8C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74EA0F3B-A932-4BDE-B110-FAFBEE0A1E50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Think of the workstations ergonomics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163A0CA6-AA57-42CD-B641-2960933C0022}" type="parTrans" cxnId="{56DA8AD7-8AE1-47EE-9704-6E36660C9278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3750472-A605-4DA1-9190-9AC2BF37612F}" type="sibTrans" cxnId="{56DA8AD7-8AE1-47EE-9704-6E36660C9278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CE8BE8FF-ADE9-4640-A2DF-7AC69205EFA2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Step 8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1683B9F-E6F7-4603-A138-94D4072BACE9}" type="parTrans" cxnId="{AA413DFC-1D8A-4D62-B0BE-E54919C41A22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8C98526-BD1D-47B8-BE3F-7C0EF4AD0670}" type="sibTrans" cxnId="{AA413DFC-1D8A-4D62-B0BE-E54919C41A22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6DB3DED-29F3-4DFF-A62E-7DA735928DB6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Establish a timetable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0E450E2-502A-4975-A6A6-3E63E9A8D991}" type="parTrans" cxnId="{539BD358-A697-4EB3-B8D4-AE0397B138B9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C38C998-4941-4E29-84EC-902DA47ABCE9}" type="sibTrans" cxnId="{539BD358-A697-4EB3-B8D4-AE0397B138B9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EDE21E8-D430-4171-814C-082DFF637729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Determine the evaluation parameters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D103EF3-9C6A-4F76-A3F9-064D422434B0}" type="parTrans" cxnId="{49EA7FB4-EE96-4C45-98F5-8F714E22706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EECCA3CE-7176-4FB1-866F-A3E8C91C1053}" type="sibTrans" cxnId="{49EA7FB4-EE96-4C45-98F5-8F714E22706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9709E69-79F0-4FCA-8E11-54E59641CEF4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Design your activity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FE04AB6-19F0-458B-AB6D-2BC59EDFED67}" type="parTrans" cxnId="{4E428E9D-4D16-47DC-B8F0-843D48BA5DE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A4FD1DD-B0F0-496A-80C5-7FB17C98293A}" type="sibTrans" cxnId="{4E428E9D-4D16-47DC-B8F0-843D48BA5DE3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031D46C-6BB1-43FD-9C03-B0A9188BC892}">
      <dgm:prSet custT="1"/>
      <dgm:spPr/>
      <dgm:t>
        <a:bodyPr/>
        <a:lstStyle/>
        <a:p>
          <a:r>
            <a:rPr lang="fr-CA" sz="1800" b="1" cap="none" spc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Summarize</a:t>
          </a:r>
          <a:endParaRPr lang="fr-CA" sz="1800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2871A5C0-2949-49D6-8696-7128D84DD18C}" type="parTrans" cxnId="{62519531-60BF-4116-8BFF-6E91BDF0F65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60F8102-4700-417B-829D-5AA739FA2CFE}" type="sibTrans" cxnId="{62519531-60BF-4116-8BFF-6E91BDF0F651}">
      <dgm:prSet/>
      <dgm:spPr/>
      <dgm:t>
        <a:bodyPr/>
        <a:lstStyle/>
        <a:p>
          <a:endParaRPr lang="fr-CA" sz="1800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tx1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36848B4-C610-4518-A3E4-229F311008BC}" type="pres">
      <dgm:prSet presAssocID="{8687C5B1-7A72-4391-B767-6C0547D7805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CA"/>
        </a:p>
      </dgm:t>
    </dgm:pt>
    <dgm:pt modelId="{B3C75921-6685-4409-B7FA-815EDAB0575E}" type="pres">
      <dgm:prSet presAssocID="{850822AB-0355-463E-AD58-8C453788FA8F}" presName="linNode" presStyleCnt="0"/>
      <dgm:spPr/>
      <dgm:t>
        <a:bodyPr/>
        <a:lstStyle/>
        <a:p>
          <a:endParaRPr lang="fr-CA"/>
        </a:p>
      </dgm:t>
    </dgm:pt>
    <dgm:pt modelId="{3643ECD9-C933-4873-94C1-299A93C16756}" type="pres">
      <dgm:prSet presAssocID="{850822AB-0355-463E-AD58-8C453788FA8F}" presName="parentShp" presStyleLbl="node1" presStyleIdx="0" presStyleCnt="9" custLinFactNeighborX="-1667" custLinFactNeighborY="-53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C2F1A79D-DF4D-4467-8AF6-1FA171D7C5BB}" type="pres">
      <dgm:prSet presAssocID="{850822AB-0355-463E-AD58-8C453788FA8F}" presName="childShp" presStyleLbl="bg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36C3AAF-EF8A-4282-A25E-37A1CAD44DC5}" type="pres">
      <dgm:prSet presAssocID="{C6437E33-1F04-424F-8485-6F34779D915E}" presName="spacing" presStyleCnt="0"/>
      <dgm:spPr/>
      <dgm:t>
        <a:bodyPr/>
        <a:lstStyle/>
        <a:p>
          <a:endParaRPr lang="fr-CA"/>
        </a:p>
      </dgm:t>
    </dgm:pt>
    <dgm:pt modelId="{CA6F4FEB-4FAE-4441-B5FE-DFC157E87FD5}" type="pres">
      <dgm:prSet presAssocID="{867E0B7F-26FA-4AC7-B313-EB294940B426}" presName="linNode" presStyleCnt="0"/>
      <dgm:spPr/>
      <dgm:t>
        <a:bodyPr/>
        <a:lstStyle/>
        <a:p>
          <a:endParaRPr lang="fr-CA"/>
        </a:p>
      </dgm:t>
    </dgm:pt>
    <dgm:pt modelId="{3A8E4425-91B4-423F-BF56-D36C0B856275}" type="pres">
      <dgm:prSet presAssocID="{867E0B7F-26FA-4AC7-B313-EB294940B426}" presName="parent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BBD5EC0-407A-4963-9CC8-E2FBB7AD5EF0}" type="pres">
      <dgm:prSet presAssocID="{867E0B7F-26FA-4AC7-B313-EB294940B426}" presName="childShp" presStyleLbl="bg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11C97AA8-51BE-4A98-83A5-D674B33DD369}" type="pres">
      <dgm:prSet presAssocID="{ABB4E0E3-2023-44B3-B80F-1ED646FF2C58}" presName="spacing" presStyleCnt="0"/>
      <dgm:spPr/>
      <dgm:t>
        <a:bodyPr/>
        <a:lstStyle/>
        <a:p>
          <a:endParaRPr lang="fr-CA"/>
        </a:p>
      </dgm:t>
    </dgm:pt>
    <dgm:pt modelId="{62E429DD-B109-4806-96EA-1E1525A1FB3D}" type="pres">
      <dgm:prSet presAssocID="{392EA40D-1AC6-4006-8EC9-1E8555234523}" presName="linNode" presStyleCnt="0"/>
      <dgm:spPr/>
      <dgm:t>
        <a:bodyPr/>
        <a:lstStyle/>
        <a:p>
          <a:endParaRPr lang="fr-CA"/>
        </a:p>
      </dgm:t>
    </dgm:pt>
    <dgm:pt modelId="{AC754040-0D43-418E-A69F-B85FF51C100A}" type="pres">
      <dgm:prSet presAssocID="{392EA40D-1AC6-4006-8EC9-1E8555234523}" presName="parent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10CDEA77-C4A8-464B-9815-70067BCDF286}" type="pres">
      <dgm:prSet presAssocID="{392EA40D-1AC6-4006-8EC9-1E8555234523}" presName="childShp" presStyleLbl="bg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2E473A4-849D-4C5F-BDF3-528232D3999B}" type="pres">
      <dgm:prSet presAssocID="{604AF028-7FC0-48BB-839B-9E7454B84AA3}" presName="spacing" presStyleCnt="0"/>
      <dgm:spPr/>
      <dgm:t>
        <a:bodyPr/>
        <a:lstStyle/>
        <a:p>
          <a:endParaRPr lang="fr-CA"/>
        </a:p>
      </dgm:t>
    </dgm:pt>
    <dgm:pt modelId="{04DA2662-3824-472A-956A-BD5D2CF65E8A}" type="pres">
      <dgm:prSet presAssocID="{529F5E74-46F1-408C-A249-FD69AD7B6CD1}" presName="linNode" presStyleCnt="0"/>
      <dgm:spPr/>
      <dgm:t>
        <a:bodyPr/>
        <a:lstStyle/>
        <a:p>
          <a:endParaRPr lang="fr-CA"/>
        </a:p>
      </dgm:t>
    </dgm:pt>
    <dgm:pt modelId="{5A915E37-D49E-40FB-AB6F-2B4011829D2D}" type="pres">
      <dgm:prSet presAssocID="{529F5E74-46F1-408C-A249-FD69AD7B6CD1}" presName="parent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997EF66-5CAA-4FBF-9751-F46626ECCE9B}" type="pres">
      <dgm:prSet presAssocID="{529F5E74-46F1-408C-A249-FD69AD7B6CD1}" presName="childShp" presStyleLbl="bg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89B58D2-DA0F-4B85-9AB9-14B7FD031327}" type="pres">
      <dgm:prSet presAssocID="{E4D652B1-7DD6-4662-B9E2-E9E6DD297E02}" presName="spacing" presStyleCnt="0"/>
      <dgm:spPr/>
      <dgm:t>
        <a:bodyPr/>
        <a:lstStyle/>
        <a:p>
          <a:endParaRPr lang="fr-CA"/>
        </a:p>
      </dgm:t>
    </dgm:pt>
    <dgm:pt modelId="{6F80A864-BF26-4693-B9B0-E326C1E2DD2E}" type="pres">
      <dgm:prSet presAssocID="{443A2D05-DE16-46D5-ADA2-136DCA4731C2}" presName="linNode" presStyleCnt="0"/>
      <dgm:spPr/>
      <dgm:t>
        <a:bodyPr/>
        <a:lstStyle/>
        <a:p>
          <a:endParaRPr lang="fr-CA"/>
        </a:p>
      </dgm:t>
    </dgm:pt>
    <dgm:pt modelId="{C8668A13-E81C-4BDF-BCD7-B3388ED00B1F}" type="pres">
      <dgm:prSet presAssocID="{443A2D05-DE16-46D5-ADA2-136DCA4731C2}" presName="parent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EAA31687-C992-4ECC-B415-159DF109D2AC}" type="pres">
      <dgm:prSet presAssocID="{443A2D05-DE16-46D5-ADA2-136DCA4731C2}" presName="childShp" presStyleLbl="bg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94DFD74-F021-48C2-BBF8-B76933755482}" type="pres">
      <dgm:prSet presAssocID="{71A61809-3142-4EBA-B512-A4D569B46541}" presName="spacing" presStyleCnt="0"/>
      <dgm:spPr/>
      <dgm:t>
        <a:bodyPr/>
        <a:lstStyle/>
        <a:p>
          <a:endParaRPr lang="fr-CA"/>
        </a:p>
      </dgm:t>
    </dgm:pt>
    <dgm:pt modelId="{30308B8C-CB3E-4B85-904E-1965110EE4CD}" type="pres">
      <dgm:prSet presAssocID="{2B4DBFA1-50F4-4C97-8B4B-98C125844B2E}" presName="linNode" presStyleCnt="0"/>
      <dgm:spPr/>
      <dgm:t>
        <a:bodyPr/>
        <a:lstStyle/>
        <a:p>
          <a:endParaRPr lang="fr-CA"/>
        </a:p>
      </dgm:t>
    </dgm:pt>
    <dgm:pt modelId="{C571B695-6CAC-4315-9F3C-61FBBFBD82A2}" type="pres">
      <dgm:prSet presAssocID="{2B4DBFA1-50F4-4C97-8B4B-98C125844B2E}" presName="parent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F6A77D7-71C5-4BEE-A307-0C2472C20C83}" type="pres">
      <dgm:prSet presAssocID="{2B4DBFA1-50F4-4C97-8B4B-98C125844B2E}" presName="childShp" presStyleLbl="bg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A483618-281A-4BA0-994F-807213BD4B67}" type="pres">
      <dgm:prSet presAssocID="{A1626920-6DDC-4072-9578-2CCA648FA821}" presName="spacing" presStyleCnt="0"/>
      <dgm:spPr/>
      <dgm:t>
        <a:bodyPr/>
        <a:lstStyle/>
        <a:p>
          <a:endParaRPr lang="fr-CA"/>
        </a:p>
      </dgm:t>
    </dgm:pt>
    <dgm:pt modelId="{B8AC8002-560D-4FCC-AF0D-E290F961368A}" type="pres">
      <dgm:prSet presAssocID="{638E5178-51DA-4B5B-ADBD-2ABAE2909E77}" presName="linNode" presStyleCnt="0"/>
      <dgm:spPr/>
      <dgm:t>
        <a:bodyPr/>
        <a:lstStyle/>
        <a:p>
          <a:endParaRPr lang="fr-CA"/>
        </a:p>
      </dgm:t>
    </dgm:pt>
    <dgm:pt modelId="{B68CC5D4-830A-4647-A2B7-4B3B66A88098}" type="pres">
      <dgm:prSet presAssocID="{638E5178-51DA-4B5B-ADBD-2ABAE2909E77}" presName="parent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7A78D0E-672A-44F1-B8E0-24355CD0E718}" type="pres">
      <dgm:prSet presAssocID="{638E5178-51DA-4B5B-ADBD-2ABAE2909E77}" presName="childShp" presStyleLbl="bg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CAF4CC66-CAEE-4072-BDB2-E9F6E805E06E}" type="pres">
      <dgm:prSet presAssocID="{5E373B1C-EF35-4141-93FC-1FFA15AA01A6}" presName="spacing" presStyleCnt="0"/>
      <dgm:spPr/>
      <dgm:t>
        <a:bodyPr/>
        <a:lstStyle/>
        <a:p>
          <a:endParaRPr lang="fr-CA"/>
        </a:p>
      </dgm:t>
    </dgm:pt>
    <dgm:pt modelId="{FFA53D9E-3506-4634-9F88-500FD87DF400}" type="pres">
      <dgm:prSet presAssocID="{CE8BE8FF-ADE9-4640-A2DF-7AC69205EFA2}" presName="linNode" presStyleCnt="0"/>
      <dgm:spPr/>
      <dgm:t>
        <a:bodyPr/>
        <a:lstStyle/>
        <a:p>
          <a:endParaRPr lang="fr-CA"/>
        </a:p>
      </dgm:t>
    </dgm:pt>
    <dgm:pt modelId="{29E4EBAD-AA2E-43D6-9B17-E0C6A2327B19}" type="pres">
      <dgm:prSet presAssocID="{CE8BE8FF-ADE9-4640-A2DF-7AC69205EFA2}" presName="parentShp" presStyleLbl="node1" presStyleIdx="7" presStyleCnt="9" custLinFactNeighborX="-1754" custLinFactNeighborY="-935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C19A02C5-C171-4C43-85EA-0F498DD05ADC}" type="pres">
      <dgm:prSet presAssocID="{CE8BE8FF-ADE9-4640-A2DF-7AC69205EFA2}" presName="childShp" presStyleLbl="bg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BAF1645-18C9-4646-853E-DBCF4E7236DB}" type="pres">
      <dgm:prSet presAssocID="{28C98526-BD1D-47B8-BE3F-7C0EF4AD0670}" presName="spacing" presStyleCnt="0"/>
      <dgm:spPr/>
      <dgm:t>
        <a:bodyPr/>
        <a:lstStyle/>
        <a:p>
          <a:endParaRPr lang="fr-CA"/>
        </a:p>
      </dgm:t>
    </dgm:pt>
    <dgm:pt modelId="{B6A50C9D-C547-4A2A-B41A-7B7F3DA8CDAC}" type="pres">
      <dgm:prSet presAssocID="{033C6738-FA7B-48D4-ACF8-05C99BF8C890}" presName="linNode" presStyleCnt="0"/>
      <dgm:spPr/>
      <dgm:t>
        <a:bodyPr/>
        <a:lstStyle/>
        <a:p>
          <a:endParaRPr lang="fr-CA"/>
        </a:p>
      </dgm:t>
    </dgm:pt>
    <dgm:pt modelId="{48ECDA24-7041-4755-B029-0EF55C4FE961}" type="pres">
      <dgm:prSet presAssocID="{033C6738-FA7B-48D4-ACF8-05C99BF8C890}" presName="parent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4F40858-8829-483B-8DEB-9569AE73ABAC}" type="pres">
      <dgm:prSet presAssocID="{033C6738-FA7B-48D4-ACF8-05C99BF8C890}" presName="childShp" presStyleLbl="bg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8E45F00C-9965-4A53-9223-6B80B2BDF161}" srcId="{8687C5B1-7A72-4391-B767-6C0547D78057}" destId="{392EA40D-1AC6-4006-8EC9-1E8555234523}" srcOrd="2" destOrd="0" parTransId="{A7009FF7-201F-433E-BE8D-174EB33B5FF8}" sibTransId="{604AF028-7FC0-48BB-839B-9E7454B84AA3}"/>
    <dgm:cxn modelId="{6418EC22-842D-4EBE-8FB9-9EB4CF9579D0}" type="presOf" srcId="{74EA0F3B-A932-4BDE-B110-FAFBEE0A1E50}" destId="{AF6A77D7-71C5-4BEE-A307-0C2472C20C83}" srcOrd="0" destOrd="0" presId="urn:microsoft.com/office/officeart/2005/8/layout/vList6"/>
    <dgm:cxn modelId="{C768C806-071E-4211-BE45-16355A270ED0}" type="presOf" srcId="{0031D46C-6BB1-43FD-9C03-B0A9188BC892}" destId="{74F40858-8829-483B-8DEB-9569AE73ABAC}" srcOrd="0" destOrd="0" presId="urn:microsoft.com/office/officeart/2005/8/layout/vList6"/>
    <dgm:cxn modelId="{49EA7FB4-EE96-4C45-98F5-8F714E227063}" srcId="{CE8BE8FF-ADE9-4640-A2DF-7AC69205EFA2}" destId="{3EDE21E8-D430-4171-814C-082DFF637729}" srcOrd="0" destOrd="0" parTransId="{AD103EF3-9C6A-4F76-A3F9-064D422434B0}" sibTransId="{EECCA3CE-7176-4FB1-866F-A3E8C91C1053}"/>
    <dgm:cxn modelId="{CB9ADA52-B16C-4F0C-B027-B18C0F18355C}" srcId="{8687C5B1-7A72-4391-B767-6C0547D78057}" destId="{529F5E74-46F1-408C-A249-FD69AD7B6CD1}" srcOrd="3" destOrd="0" parTransId="{4D97DA9C-7367-48AC-BCF9-F827CB8D7CE0}" sibTransId="{E4D652B1-7DD6-4662-B9E2-E9E6DD297E02}"/>
    <dgm:cxn modelId="{93057BE1-4001-4A83-8D6F-FCFD4F16EB6A}" type="presOf" srcId="{529F5E74-46F1-408C-A249-FD69AD7B6CD1}" destId="{5A915E37-D49E-40FB-AB6F-2B4011829D2D}" srcOrd="0" destOrd="0" presId="urn:microsoft.com/office/officeart/2005/8/layout/vList6"/>
    <dgm:cxn modelId="{62519531-60BF-4116-8BFF-6E91BDF0F651}" srcId="{033C6738-FA7B-48D4-ACF8-05C99BF8C890}" destId="{0031D46C-6BB1-43FD-9C03-B0A9188BC892}" srcOrd="0" destOrd="0" parTransId="{2871A5C0-2949-49D6-8696-7128D84DD18C}" sibTransId="{D60F8102-4700-417B-829D-5AA739FA2CFE}"/>
    <dgm:cxn modelId="{ADBA20B6-F85B-4C87-927B-60C9C89B27C3}" type="presOf" srcId="{A1A9AFBD-CCF9-4694-975B-A19590209932}" destId="{C2F1A79D-DF4D-4467-8AF6-1FA171D7C5BB}" srcOrd="0" destOrd="0" presId="urn:microsoft.com/office/officeart/2005/8/layout/vList6"/>
    <dgm:cxn modelId="{AF82247E-5D30-4DA5-ACB1-586CAFBC371D}" srcId="{867E0B7F-26FA-4AC7-B313-EB294940B426}" destId="{52C2E0B3-907D-44AB-BB06-FA8551DB4C7F}" srcOrd="0" destOrd="0" parTransId="{29B986AA-E584-4C79-BDBA-B2D97B9189F0}" sibTransId="{EB4D469F-6992-40EC-A806-12F8B9975B46}"/>
    <dgm:cxn modelId="{F3516372-8AA5-4023-8E2B-90FD74D52B90}" type="presOf" srcId="{5AD797E9-A58D-4E79-A0DA-C2FC68A8714D}" destId="{EAA31687-C992-4ECC-B415-159DF109D2AC}" srcOrd="0" destOrd="0" presId="urn:microsoft.com/office/officeart/2005/8/layout/vList6"/>
    <dgm:cxn modelId="{722A8DD7-65DC-4782-BB0F-E4C18FF0396F}" type="presOf" srcId="{52C2E0B3-907D-44AB-BB06-FA8551DB4C7F}" destId="{DBBD5EC0-407A-4963-9CC8-E2FBB7AD5EF0}" srcOrd="0" destOrd="0" presId="urn:microsoft.com/office/officeart/2005/8/layout/vList6"/>
    <dgm:cxn modelId="{CE09502C-960C-4A4A-9736-B98A3B5223B7}" type="presOf" srcId="{CE8BE8FF-ADE9-4640-A2DF-7AC69205EFA2}" destId="{29E4EBAD-AA2E-43D6-9B17-E0C6A2327B19}" srcOrd="0" destOrd="0" presId="urn:microsoft.com/office/officeart/2005/8/layout/vList6"/>
    <dgm:cxn modelId="{F9C61626-C882-4BFB-95D3-592A6C9B1CCF}" srcId="{8687C5B1-7A72-4391-B767-6C0547D78057}" destId="{867E0B7F-26FA-4AC7-B313-EB294940B426}" srcOrd="1" destOrd="0" parTransId="{5EDF0561-C356-413F-97E3-52A61EAACAA3}" sibTransId="{ABB4E0E3-2023-44B3-B80F-1ED646FF2C58}"/>
    <dgm:cxn modelId="{C138591A-F564-4C34-8D27-5247F9BA8BD4}" type="presOf" srcId="{638E5178-51DA-4B5B-ADBD-2ABAE2909E77}" destId="{B68CC5D4-830A-4647-A2B7-4B3B66A88098}" srcOrd="0" destOrd="0" presId="urn:microsoft.com/office/officeart/2005/8/layout/vList6"/>
    <dgm:cxn modelId="{AF13E0D9-426B-4C4A-B1DF-E1E1BA489281}" type="presOf" srcId="{867E0B7F-26FA-4AC7-B313-EB294940B426}" destId="{3A8E4425-91B4-423F-BF56-D36C0B856275}" srcOrd="0" destOrd="0" presId="urn:microsoft.com/office/officeart/2005/8/layout/vList6"/>
    <dgm:cxn modelId="{539BD358-A697-4EB3-B8D4-AE0397B138B9}" srcId="{638E5178-51DA-4B5B-ADBD-2ABAE2909E77}" destId="{46DB3DED-29F3-4DFF-A62E-7DA735928DB6}" srcOrd="0" destOrd="0" parTransId="{20E450E2-502A-4975-A6A6-3E63E9A8D991}" sibTransId="{3C38C998-4941-4E29-84EC-902DA47ABCE9}"/>
    <dgm:cxn modelId="{2FEA6AEE-19F1-4508-94FE-18430C9BFB44}" type="presOf" srcId="{D9709E69-79F0-4FCA-8E11-54E59641CEF4}" destId="{0997EF66-5CAA-4FBF-9751-F46626ECCE9B}" srcOrd="0" destOrd="0" presId="urn:microsoft.com/office/officeart/2005/8/layout/vList6"/>
    <dgm:cxn modelId="{25DEF26E-4543-4EC2-BFF2-96548528FB75}" type="presOf" srcId="{443A2D05-DE16-46D5-ADA2-136DCA4731C2}" destId="{C8668A13-E81C-4BDF-BCD7-B3388ED00B1F}" srcOrd="0" destOrd="0" presId="urn:microsoft.com/office/officeart/2005/8/layout/vList6"/>
    <dgm:cxn modelId="{A60D1B57-9D32-48EF-8121-B137132E2311}" srcId="{850822AB-0355-463E-AD58-8C453788FA8F}" destId="{A1A9AFBD-CCF9-4694-975B-A19590209932}" srcOrd="0" destOrd="0" parTransId="{32958617-4E03-4CD0-B898-CA5F4038744B}" sibTransId="{69CFF025-4560-4EC4-B4B5-B3F21FBBA7A3}"/>
    <dgm:cxn modelId="{9411EE97-A67B-41AF-A2D7-6E1B7FFB469A}" srcId="{8687C5B1-7A72-4391-B767-6C0547D78057}" destId="{033C6738-FA7B-48D4-ACF8-05C99BF8C890}" srcOrd="8" destOrd="0" parTransId="{8840C917-6349-4C09-BFCA-C9A9A6C11C42}" sibTransId="{B7DA8E43-C172-43BF-86F1-B4B657CEE070}"/>
    <dgm:cxn modelId="{B9B6985C-EB65-4E04-9BD7-76DC6BDEADB6}" srcId="{8687C5B1-7A72-4391-B767-6C0547D78057}" destId="{443A2D05-DE16-46D5-ADA2-136DCA4731C2}" srcOrd="4" destOrd="0" parTransId="{3CFA3893-256B-4BDE-B307-AC745304AE05}" sibTransId="{71A61809-3142-4EBA-B512-A4D569B46541}"/>
    <dgm:cxn modelId="{47F42D6E-3F0F-440D-9F1D-259839325B58}" type="presOf" srcId="{8687C5B1-7A72-4391-B767-6C0547D78057}" destId="{836848B4-C610-4518-A3E4-229F311008BC}" srcOrd="0" destOrd="0" presId="urn:microsoft.com/office/officeart/2005/8/layout/vList6"/>
    <dgm:cxn modelId="{EBD81877-81C4-4D92-A050-8210420C57E9}" type="presOf" srcId="{033C6738-FA7B-48D4-ACF8-05C99BF8C890}" destId="{48ECDA24-7041-4755-B029-0EF55C4FE961}" srcOrd="0" destOrd="0" presId="urn:microsoft.com/office/officeart/2005/8/layout/vList6"/>
    <dgm:cxn modelId="{50375F38-97E0-437C-9984-EF5258A9DEB3}" type="presOf" srcId="{DF595BD6-D2B7-4957-9EC2-38E4AC490259}" destId="{10CDEA77-C4A8-464B-9815-70067BCDF286}" srcOrd="0" destOrd="0" presId="urn:microsoft.com/office/officeart/2005/8/layout/vList6"/>
    <dgm:cxn modelId="{AA413DFC-1D8A-4D62-B0BE-E54919C41A22}" srcId="{8687C5B1-7A72-4391-B767-6C0547D78057}" destId="{CE8BE8FF-ADE9-4640-A2DF-7AC69205EFA2}" srcOrd="7" destOrd="0" parTransId="{E1683B9F-E6F7-4603-A138-94D4072BACE9}" sibTransId="{28C98526-BD1D-47B8-BE3F-7C0EF4AD0670}"/>
    <dgm:cxn modelId="{D0B738E6-5AFB-432B-91FA-98058AF4C0E8}" srcId="{8687C5B1-7A72-4391-B767-6C0547D78057}" destId="{638E5178-51DA-4B5B-ADBD-2ABAE2909E77}" srcOrd="6" destOrd="0" parTransId="{3C072F62-2245-45D9-88D5-E0321103A0F6}" sibTransId="{5E373B1C-EF35-4141-93FC-1FFA15AA01A6}"/>
    <dgm:cxn modelId="{CA08FF85-C74E-454A-AA6B-AD02C2390D27}" type="presOf" srcId="{46DB3DED-29F3-4DFF-A62E-7DA735928DB6}" destId="{B7A78D0E-672A-44F1-B8E0-24355CD0E718}" srcOrd="0" destOrd="0" presId="urn:microsoft.com/office/officeart/2005/8/layout/vList6"/>
    <dgm:cxn modelId="{1781554A-B3EB-451E-B9FB-5635982D8C97}" type="presOf" srcId="{392EA40D-1AC6-4006-8EC9-1E8555234523}" destId="{AC754040-0D43-418E-A69F-B85FF51C100A}" srcOrd="0" destOrd="0" presId="urn:microsoft.com/office/officeart/2005/8/layout/vList6"/>
    <dgm:cxn modelId="{058777AE-44EA-4AD3-A69E-85B78564B89A}" type="presOf" srcId="{2B4DBFA1-50F4-4C97-8B4B-98C125844B2E}" destId="{C571B695-6CAC-4315-9F3C-61FBBFBD82A2}" srcOrd="0" destOrd="0" presId="urn:microsoft.com/office/officeart/2005/8/layout/vList6"/>
    <dgm:cxn modelId="{56DA8AD7-8AE1-47EE-9704-6E36660C9278}" srcId="{2B4DBFA1-50F4-4C97-8B4B-98C125844B2E}" destId="{74EA0F3B-A932-4BDE-B110-FAFBEE0A1E50}" srcOrd="0" destOrd="0" parTransId="{163A0CA6-AA57-42CD-B641-2960933C0022}" sibTransId="{53750472-A605-4DA1-9190-9AC2BF37612F}"/>
    <dgm:cxn modelId="{E4F746DB-31E0-4544-8676-913AB2BEFDB6}" type="presOf" srcId="{850822AB-0355-463E-AD58-8C453788FA8F}" destId="{3643ECD9-C933-4873-94C1-299A93C16756}" srcOrd="0" destOrd="0" presId="urn:microsoft.com/office/officeart/2005/8/layout/vList6"/>
    <dgm:cxn modelId="{A889CA05-CAA6-4C0A-9D2E-15D96044BA8C}" srcId="{443A2D05-DE16-46D5-ADA2-136DCA4731C2}" destId="{5AD797E9-A58D-4E79-A0DA-C2FC68A8714D}" srcOrd="0" destOrd="0" parTransId="{20EC8F88-F75E-40C8-811C-4C50737A67BD}" sibTransId="{DA5E9BB9-CE46-418E-9D42-42B055E4BA78}"/>
    <dgm:cxn modelId="{4E428E9D-4D16-47DC-B8F0-843D48BA5DE3}" srcId="{529F5E74-46F1-408C-A249-FD69AD7B6CD1}" destId="{D9709E69-79F0-4FCA-8E11-54E59641CEF4}" srcOrd="0" destOrd="0" parTransId="{2FE04AB6-19F0-458B-AB6D-2BC59EDFED67}" sibTransId="{8A4FD1DD-B0F0-496A-80C5-7FB17C98293A}"/>
    <dgm:cxn modelId="{57AA796E-4F3E-4B72-AC6D-58C43A2DEBB5}" srcId="{8687C5B1-7A72-4391-B767-6C0547D78057}" destId="{850822AB-0355-463E-AD58-8C453788FA8F}" srcOrd="0" destOrd="0" parTransId="{441D9CB5-C419-4246-B21A-3FAB7B17593A}" sibTransId="{C6437E33-1F04-424F-8485-6F34779D915E}"/>
    <dgm:cxn modelId="{05C879DF-1D26-4766-8019-6976D67D0D15}" type="presOf" srcId="{3EDE21E8-D430-4171-814C-082DFF637729}" destId="{C19A02C5-C171-4C43-85EA-0F498DD05ADC}" srcOrd="0" destOrd="0" presId="urn:microsoft.com/office/officeart/2005/8/layout/vList6"/>
    <dgm:cxn modelId="{7F4C3B4E-5489-4668-9A36-9A5AB5E0F383}" srcId="{392EA40D-1AC6-4006-8EC9-1E8555234523}" destId="{DF595BD6-D2B7-4957-9EC2-38E4AC490259}" srcOrd="0" destOrd="0" parTransId="{34D7C849-D0D3-4411-B734-B745706FAA80}" sibTransId="{7863B30D-973D-4905-81ED-A48ABBFF767A}"/>
    <dgm:cxn modelId="{51AE6D9E-E6C5-4A1F-A6EE-87FDD1413360}" srcId="{8687C5B1-7A72-4391-B767-6C0547D78057}" destId="{2B4DBFA1-50F4-4C97-8B4B-98C125844B2E}" srcOrd="5" destOrd="0" parTransId="{6142EE54-28B1-4E26-B5EF-0E1A796AE359}" sibTransId="{A1626920-6DDC-4072-9578-2CCA648FA821}"/>
    <dgm:cxn modelId="{98098DA3-6EF3-4CC5-9D00-9C435960A793}" type="presParOf" srcId="{836848B4-C610-4518-A3E4-229F311008BC}" destId="{B3C75921-6685-4409-B7FA-815EDAB0575E}" srcOrd="0" destOrd="0" presId="urn:microsoft.com/office/officeart/2005/8/layout/vList6"/>
    <dgm:cxn modelId="{EA74CA67-394A-4DBE-A21F-3C21BE399E23}" type="presParOf" srcId="{B3C75921-6685-4409-B7FA-815EDAB0575E}" destId="{3643ECD9-C933-4873-94C1-299A93C16756}" srcOrd="0" destOrd="0" presId="urn:microsoft.com/office/officeart/2005/8/layout/vList6"/>
    <dgm:cxn modelId="{41CC55C2-C526-454C-A7F2-14CF3302C2B4}" type="presParOf" srcId="{B3C75921-6685-4409-B7FA-815EDAB0575E}" destId="{C2F1A79D-DF4D-4467-8AF6-1FA171D7C5BB}" srcOrd="1" destOrd="0" presId="urn:microsoft.com/office/officeart/2005/8/layout/vList6"/>
    <dgm:cxn modelId="{C18D5159-BAF5-4661-A8C9-B3EF65314F7E}" type="presParOf" srcId="{836848B4-C610-4518-A3E4-229F311008BC}" destId="{636C3AAF-EF8A-4282-A25E-37A1CAD44DC5}" srcOrd="1" destOrd="0" presId="urn:microsoft.com/office/officeart/2005/8/layout/vList6"/>
    <dgm:cxn modelId="{E08BCAA8-00EC-4145-8336-57EA8B5A51B5}" type="presParOf" srcId="{836848B4-C610-4518-A3E4-229F311008BC}" destId="{CA6F4FEB-4FAE-4441-B5FE-DFC157E87FD5}" srcOrd="2" destOrd="0" presId="urn:microsoft.com/office/officeart/2005/8/layout/vList6"/>
    <dgm:cxn modelId="{A0B0DE77-7AF6-4CBA-A8FF-BB54F2AF4532}" type="presParOf" srcId="{CA6F4FEB-4FAE-4441-B5FE-DFC157E87FD5}" destId="{3A8E4425-91B4-423F-BF56-D36C0B856275}" srcOrd="0" destOrd="0" presId="urn:microsoft.com/office/officeart/2005/8/layout/vList6"/>
    <dgm:cxn modelId="{9034CA43-7549-4984-BA5A-033272F05E35}" type="presParOf" srcId="{CA6F4FEB-4FAE-4441-B5FE-DFC157E87FD5}" destId="{DBBD5EC0-407A-4963-9CC8-E2FBB7AD5EF0}" srcOrd="1" destOrd="0" presId="urn:microsoft.com/office/officeart/2005/8/layout/vList6"/>
    <dgm:cxn modelId="{9F592605-49E2-45F9-9F8A-9F58A73F15C8}" type="presParOf" srcId="{836848B4-C610-4518-A3E4-229F311008BC}" destId="{11C97AA8-51BE-4A98-83A5-D674B33DD369}" srcOrd="3" destOrd="0" presId="urn:microsoft.com/office/officeart/2005/8/layout/vList6"/>
    <dgm:cxn modelId="{4638DD53-B9CF-4F71-874B-154FC90A1D28}" type="presParOf" srcId="{836848B4-C610-4518-A3E4-229F311008BC}" destId="{62E429DD-B109-4806-96EA-1E1525A1FB3D}" srcOrd="4" destOrd="0" presId="urn:microsoft.com/office/officeart/2005/8/layout/vList6"/>
    <dgm:cxn modelId="{8AA4E9A2-6D04-4054-84DC-E2F17BC62861}" type="presParOf" srcId="{62E429DD-B109-4806-96EA-1E1525A1FB3D}" destId="{AC754040-0D43-418E-A69F-B85FF51C100A}" srcOrd="0" destOrd="0" presId="urn:microsoft.com/office/officeart/2005/8/layout/vList6"/>
    <dgm:cxn modelId="{57A784ED-801E-4E2F-9AE7-F4A3B959101B}" type="presParOf" srcId="{62E429DD-B109-4806-96EA-1E1525A1FB3D}" destId="{10CDEA77-C4A8-464B-9815-70067BCDF286}" srcOrd="1" destOrd="0" presId="urn:microsoft.com/office/officeart/2005/8/layout/vList6"/>
    <dgm:cxn modelId="{0F98179E-9274-496D-AE31-8CED6209005B}" type="presParOf" srcId="{836848B4-C610-4518-A3E4-229F311008BC}" destId="{92E473A4-849D-4C5F-BDF3-528232D3999B}" srcOrd="5" destOrd="0" presId="urn:microsoft.com/office/officeart/2005/8/layout/vList6"/>
    <dgm:cxn modelId="{5D853F3D-2181-43DD-B7F7-B66D09CC2DBF}" type="presParOf" srcId="{836848B4-C610-4518-A3E4-229F311008BC}" destId="{04DA2662-3824-472A-956A-BD5D2CF65E8A}" srcOrd="6" destOrd="0" presId="urn:microsoft.com/office/officeart/2005/8/layout/vList6"/>
    <dgm:cxn modelId="{E53C1522-920B-4231-8BA4-7C9F0BBE930B}" type="presParOf" srcId="{04DA2662-3824-472A-956A-BD5D2CF65E8A}" destId="{5A915E37-D49E-40FB-AB6F-2B4011829D2D}" srcOrd="0" destOrd="0" presId="urn:microsoft.com/office/officeart/2005/8/layout/vList6"/>
    <dgm:cxn modelId="{2660425B-4676-49DB-84BB-AC54ADFF1450}" type="presParOf" srcId="{04DA2662-3824-472A-956A-BD5D2CF65E8A}" destId="{0997EF66-5CAA-4FBF-9751-F46626ECCE9B}" srcOrd="1" destOrd="0" presId="urn:microsoft.com/office/officeart/2005/8/layout/vList6"/>
    <dgm:cxn modelId="{EEAAAB8B-ECAA-4995-A9A2-32EF88990852}" type="presParOf" srcId="{836848B4-C610-4518-A3E4-229F311008BC}" destId="{A89B58D2-DA0F-4B85-9AB9-14B7FD031327}" srcOrd="7" destOrd="0" presId="urn:microsoft.com/office/officeart/2005/8/layout/vList6"/>
    <dgm:cxn modelId="{5191E59F-AD34-4ACC-9B7F-246073A87190}" type="presParOf" srcId="{836848B4-C610-4518-A3E4-229F311008BC}" destId="{6F80A864-BF26-4693-B9B0-E326C1E2DD2E}" srcOrd="8" destOrd="0" presId="urn:microsoft.com/office/officeart/2005/8/layout/vList6"/>
    <dgm:cxn modelId="{3E0614A9-3A79-45D3-8806-FD41EE4A26E7}" type="presParOf" srcId="{6F80A864-BF26-4693-B9B0-E326C1E2DD2E}" destId="{C8668A13-E81C-4BDF-BCD7-B3388ED00B1F}" srcOrd="0" destOrd="0" presId="urn:microsoft.com/office/officeart/2005/8/layout/vList6"/>
    <dgm:cxn modelId="{96223908-F668-4C17-9B8D-AE7EED9D6577}" type="presParOf" srcId="{6F80A864-BF26-4693-B9B0-E326C1E2DD2E}" destId="{EAA31687-C992-4ECC-B415-159DF109D2AC}" srcOrd="1" destOrd="0" presId="urn:microsoft.com/office/officeart/2005/8/layout/vList6"/>
    <dgm:cxn modelId="{FB7E74C0-D781-4205-A702-3C03F28652F9}" type="presParOf" srcId="{836848B4-C610-4518-A3E4-229F311008BC}" destId="{694DFD74-F021-48C2-BBF8-B76933755482}" srcOrd="9" destOrd="0" presId="urn:microsoft.com/office/officeart/2005/8/layout/vList6"/>
    <dgm:cxn modelId="{F75EEA97-3DB8-48AA-BFE7-645A632337E3}" type="presParOf" srcId="{836848B4-C610-4518-A3E4-229F311008BC}" destId="{30308B8C-CB3E-4B85-904E-1965110EE4CD}" srcOrd="10" destOrd="0" presId="urn:microsoft.com/office/officeart/2005/8/layout/vList6"/>
    <dgm:cxn modelId="{FFB5AEB7-7BD1-4A9A-ADC1-E13758FBE664}" type="presParOf" srcId="{30308B8C-CB3E-4B85-904E-1965110EE4CD}" destId="{C571B695-6CAC-4315-9F3C-61FBBFBD82A2}" srcOrd="0" destOrd="0" presId="urn:microsoft.com/office/officeart/2005/8/layout/vList6"/>
    <dgm:cxn modelId="{59FD6E8B-B87F-41D5-8985-4466F63966B3}" type="presParOf" srcId="{30308B8C-CB3E-4B85-904E-1965110EE4CD}" destId="{AF6A77D7-71C5-4BEE-A307-0C2472C20C83}" srcOrd="1" destOrd="0" presId="urn:microsoft.com/office/officeart/2005/8/layout/vList6"/>
    <dgm:cxn modelId="{E3B9E77D-0CB3-483C-8FFC-594236935E52}" type="presParOf" srcId="{836848B4-C610-4518-A3E4-229F311008BC}" destId="{BA483618-281A-4BA0-994F-807213BD4B67}" srcOrd="11" destOrd="0" presId="urn:microsoft.com/office/officeart/2005/8/layout/vList6"/>
    <dgm:cxn modelId="{5ACFB324-BF62-4652-98E3-54CB4D05894F}" type="presParOf" srcId="{836848B4-C610-4518-A3E4-229F311008BC}" destId="{B8AC8002-560D-4FCC-AF0D-E290F961368A}" srcOrd="12" destOrd="0" presId="urn:microsoft.com/office/officeart/2005/8/layout/vList6"/>
    <dgm:cxn modelId="{558E91DF-13AF-45C6-80D5-B3E1034D628F}" type="presParOf" srcId="{B8AC8002-560D-4FCC-AF0D-E290F961368A}" destId="{B68CC5D4-830A-4647-A2B7-4B3B66A88098}" srcOrd="0" destOrd="0" presId="urn:microsoft.com/office/officeart/2005/8/layout/vList6"/>
    <dgm:cxn modelId="{235B364A-3A99-4FE3-98F5-C733971A7161}" type="presParOf" srcId="{B8AC8002-560D-4FCC-AF0D-E290F961368A}" destId="{B7A78D0E-672A-44F1-B8E0-24355CD0E718}" srcOrd="1" destOrd="0" presId="urn:microsoft.com/office/officeart/2005/8/layout/vList6"/>
    <dgm:cxn modelId="{C17FB0D1-C388-4588-ABFD-DF4FB653F06C}" type="presParOf" srcId="{836848B4-C610-4518-A3E4-229F311008BC}" destId="{CAF4CC66-CAEE-4072-BDB2-E9F6E805E06E}" srcOrd="13" destOrd="0" presId="urn:microsoft.com/office/officeart/2005/8/layout/vList6"/>
    <dgm:cxn modelId="{841D8D41-4C8E-4755-91EF-85C9A91D43F8}" type="presParOf" srcId="{836848B4-C610-4518-A3E4-229F311008BC}" destId="{FFA53D9E-3506-4634-9F88-500FD87DF400}" srcOrd="14" destOrd="0" presId="urn:microsoft.com/office/officeart/2005/8/layout/vList6"/>
    <dgm:cxn modelId="{3B98A619-72E7-4F43-BD43-D8AF565AA01D}" type="presParOf" srcId="{FFA53D9E-3506-4634-9F88-500FD87DF400}" destId="{29E4EBAD-AA2E-43D6-9B17-E0C6A2327B19}" srcOrd="0" destOrd="0" presId="urn:microsoft.com/office/officeart/2005/8/layout/vList6"/>
    <dgm:cxn modelId="{F2B572AA-C384-40B5-A579-9DDF964BE2D6}" type="presParOf" srcId="{FFA53D9E-3506-4634-9F88-500FD87DF400}" destId="{C19A02C5-C171-4C43-85EA-0F498DD05ADC}" srcOrd="1" destOrd="0" presId="urn:microsoft.com/office/officeart/2005/8/layout/vList6"/>
    <dgm:cxn modelId="{6353DD6C-5931-4D26-9749-9632062BA2AD}" type="presParOf" srcId="{836848B4-C610-4518-A3E4-229F311008BC}" destId="{9BAF1645-18C9-4646-853E-DBCF4E7236DB}" srcOrd="15" destOrd="0" presId="urn:microsoft.com/office/officeart/2005/8/layout/vList6"/>
    <dgm:cxn modelId="{43777692-3612-4C0E-8B38-B940F77CE264}" type="presParOf" srcId="{836848B4-C610-4518-A3E4-229F311008BC}" destId="{B6A50C9D-C547-4A2A-B41A-7B7F3DA8CDAC}" srcOrd="16" destOrd="0" presId="urn:microsoft.com/office/officeart/2005/8/layout/vList6"/>
    <dgm:cxn modelId="{DE60A6BF-3C31-4020-8894-07D7B05409A9}" type="presParOf" srcId="{B6A50C9D-C547-4A2A-B41A-7B7F3DA8CDAC}" destId="{48ECDA24-7041-4755-B029-0EF55C4FE961}" srcOrd="0" destOrd="0" presId="urn:microsoft.com/office/officeart/2005/8/layout/vList6"/>
    <dgm:cxn modelId="{2961A178-66B5-480D-9B01-7B45893534AB}" type="presParOf" srcId="{B6A50C9D-C547-4A2A-B41A-7B7F3DA8CDAC}" destId="{74F40858-8829-483B-8DEB-9569AE73ABA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AD6CDE-9D1A-48A4-B963-F60F5AEE645F}" type="doc">
      <dgm:prSet loTypeId="urn:microsoft.com/office/officeart/2005/8/layout/equation2" loCatId="process" qsTypeId="urn:microsoft.com/office/officeart/2005/8/quickstyle/simple1" qsCatId="simple" csTypeId="urn:microsoft.com/office/officeart/2005/8/colors/colorful2" csCatId="colorful" phldr="1"/>
      <dgm:spPr/>
    </dgm:pt>
    <dgm:pt modelId="{AEC3FCD3-7E2F-4284-8505-B6CEE88C00F5}">
      <dgm:prSet phldrT="[Texte]" custT="1"/>
      <dgm:spPr/>
      <dgm:t>
        <a:bodyPr/>
        <a:lstStyle/>
        <a:p>
          <a:r>
            <a:rPr lang="en-CA" sz="2400" b="1" dirty="0" smtClean="0"/>
            <a:t>The results</a:t>
          </a:r>
          <a:endParaRPr lang="fr-CA" sz="2400" b="1" dirty="0"/>
        </a:p>
      </dgm:t>
    </dgm:pt>
    <dgm:pt modelId="{502EAC0A-DEE6-4A9C-BC4C-23C162F33DCC}" type="parTrans" cxnId="{B109B993-4575-4113-AAF3-8E207CEB514D}">
      <dgm:prSet/>
      <dgm:spPr/>
      <dgm:t>
        <a:bodyPr/>
        <a:lstStyle/>
        <a:p>
          <a:endParaRPr lang="fr-CA" sz="2400"/>
        </a:p>
      </dgm:t>
    </dgm:pt>
    <dgm:pt modelId="{D388E341-B438-4A0F-92D8-5231F12C276F}" type="sibTrans" cxnId="{B109B993-4575-4113-AAF3-8E207CEB514D}">
      <dgm:prSet custT="1"/>
      <dgm:spPr/>
      <dgm:t>
        <a:bodyPr/>
        <a:lstStyle/>
        <a:p>
          <a:endParaRPr lang="fr-CA" sz="1800"/>
        </a:p>
      </dgm:t>
    </dgm:pt>
    <dgm:pt modelId="{2841FFF7-27B0-47F6-8FAF-A3267FF3C492}">
      <dgm:prSet phldrT="[Texte]" custT="1"/>
      <dgm:spPr/>
      <dgm:t>
        <a:bodyPr/>
        <a:lstStyle/>
        <a:p>
          <a:r>
            <a:rPr lang="en-CA" sz="2400" b="1" dirty="0" smtClean="0"/>
            <a:t>Procedures used to reach them</a:t>
          </a:r>
          <a:endParaRPr lang="fr-CA" sz="2400" b="1" dirty="0"/>
        </a:p>
      </dgm:t>
    </dgm:pt>
    <dgm:pt modelId="{E8517089-8BDB-435B-84B5-076EE8A808F9}" type="parTrans" cxnId="{6B588A3E-57B4-43D9-B71F-B5EE38EA5E44}">
      <dgm:prSet/>
      <dgm:spPr/>
      <dgm:t>
        <a:bodyPr/>
        <a:lstStyle/>
        <a:p>
          <a:endParaRPr lang="fr-CA" sz="2400"/>
        </a:p>
      </dgm:t>
    </dgm:pt>
    <dgm:pt modelId="{6E4679B5-C5E6-4485-869A-692464E36ABE}" type="sibTrans" cxnId="{6B588A3E-57B4-43D9-B71F-B5EE38EA5E44}">
      <dgm:prSet custT="1"/>
      <dgm:spPr/>
      <dgm:t>
        <a:bodyPr/>
        <a:lstStyle/>
        <a:p>
          <a:endParaRPr lang="fr-CA" sz="1800"/>
        </a:p>
      </dgm:t>
    </dgm:pt>
    <dgm:pt modelId="{7BE45B27-B8A6-458F-963A-F7003E88FE23}">
      <dgm:prSet phldrT="[Texte]" custT="1"/>
      <dgm:spPr/>
      <dgm:t>
        <a:bodyPr/>
        <a:lstStyle/>
        <a:p>
          <a:r>
            <a:rPr lang="en-CA" sz="4000" b="1" dirty="0" smtClean="0"/>
            <a:t>What should we evaluate? </a:t>
          </a:r>
          <a:endParaRPr lang="fr-CA" sz="4000" dirty="0"/>
        </a:p>
      </dgm:t>
    </dgm:pt>
    <dgm:pt modelId="{39332EA3-2331-42CD-B14B-E4F03BDD1BB2}" type="parTrans" cxnId="{5DF849CD-617F-482F-A8FE-B267945B22F6}">
      <dgm:prSet/>
      <dgm:spPr/>
      <dgm:t>
        <a:bodyPr/>
        <a:lstStyle/>
        <a:p>
          <a:endParaRPr lang="fr-CA" sz="2400"/>
        </a:p>
      </dgm:t>
    </dgm:pt>
    <dgm:pt modelId="{B4EB7C9D-0252-4993-8CB0-051F4232EE2E}" type="sibTrans" cxnId="{5DF849CD-617F-482F-A8FE-B267945B22F6}">
      <dgm:prSet/>
      <dgm:spPr/>
      <dgm:t>
        <a:bodyPr/>
        <a:lstStyle/>
        <a:p>
          <a:endParaRPr lang="fr-CA" sz="2400"/>
        </a:p>
      </dgm:t>
    </dgm:pt>
    <dgm:pt modelId="{708A3938-3A34-482B-A3FB-ABDA13BCF40D}" type="pres">
      <dgm:prSet presAssocID="{3AAD6CDE-9D1A-48A4-B963-F60F5AEE645F}" presName="Name0" presStyleCnt="0">
        <dgm:presLayoutVars>
          <dgm:dir/>
          <dgm:resizeHandles val="exact"/>
        </dgm:presLayoutVars>
      </dgm:prSet>
      <dgm:spPr/>
    </dgm:pt>
    <dgm:pt modelId="{9A3FD6E2-0B5F-4FB1-828C-F499B83CF7A7}" type="pres">
      <dgm:prSet presAssocID="{3AAD6CDE-9D1A-48A4-B963-F60F5AEE645F}" presName="vNodes" presStyleCnt="0"/>
      <dgm:spPr/>
    </dgm:pt>
    <dgm:pt modelId="{401962A6-B9B0-43C9-A06F-004D38B4E466}" type="pres">
      <dgm:prSet presAssocID="{AEC3FCD3-7E2F-4284-8505-B6CEE88C00F5}" presName="node" presStyleLbl="node1" presStyleIdx="0" presStyleCnt="3" custScaleX="12713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F79FBAE-4B75-4A8E-B8C9-54CBBB5981E3}" type="pres">
      <dgm:prSet presAssocID="{D388E341-B438-4A0F-92D8-5231F12C276F}" presName="spacerT" presStyleCnt="0"/>
      <dgm:spPr/>
    </dgm:pt>
    <dgm:pt modelId="{E1FCCE5D-1E19-4B0A-90F0-0E350F96803B}" type="pres">
      <dgm:prSet presAssocID="{D388E341-B438-4A0F-92D8-5231F12C276F}" presName="sibTrans" presStyleLbl="sibTrans2D1" presStyleIdx="0" presStyleCnt="2"/>
      <dgm:spPr/>
      <dgm:t>
        <a:bodyPr/>
        <a:lstStyle/>
        <a:p>
          <a:endParaRPr lang="fr-CA"/>
        </a:p>
      </dgm:t>
    </dgm:pt>
    <dgm:pt modelId="{528B0CA0-415B-4E0E-96B5-92AC23D2C495}" type="pres">
      <dgm:prSet presAssocID="{D388E341-B438-4A0F-92D8-5231F12C276F}" presName="spacerB" presStyleCnt="0"/>
      <dgm:spPr/>
    </dgm:pt>
    <dgm:pt modelId="{1CC2D333-A2EC-425C-BA33-D8C0F6E054BF}" type="pres">
      <dgm:prSet presAssocID="{2841FFF7-27B0-47F6-8FAF-A3267FF3C492}" presName="node" presStyleLbl="node1" presStyleIdx="1" presStyleCnt="3" custScaleX="171026" custScaleY="13227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ADCBE86-B59C-4BA2-80A6-5D16401E9222}" type="pres">
      <dgm:prSet presAssocID="{3AAD6CDE-9D1A-48A4-B963-F60F5AEE645F}" presName="sibTransLast" presStyleLbl="sibTrans2D1" presStyleIdx="1" presStyleCnt="2"/>
      <dgm:spPr/>
      <dgm:t>
        <a:bodyPr/>
        <a:lstStyle/>
        <a:p>
          <a:endParaRPr lang="fr-CA"/>
        </a:p>
      </dgm:t>
    </dgm:pt>
    <dgm:pt modelId="{16E73453-EFD1-422A-832C-23DED644F77D}" type="pres">
      <dgm:prSet presAssocID="{3AAD6CDE-9D1A-48A4-B963-F60F5AEE645F}" presName="connectorText" presStyleLbl="sibTrans2D1" presStyleIdx="1" presStyleCnt="2"/>
      <dgm:spPr/>
      <dgm:t>
        <a:bodyPr/>
        <a:lstStyle/>
        <a:p>
          <a:endParaRPr lang="fr-CA"/>
        </a:p>
      </dgm:t>
    </dgm:pt>
    <dgm:pt modelId="{CA506912-E93A-41F9-AA01-2FE9E26F6D7E}" type="pres">
      <dgm:prSet presAssocID="{3AAD6CDE-9D1A-48A4-B963-F60F5AEE645F}" presName="lastNode" presStyleLbl="node1" presStyleIdx="2" presStyleCnt="3" custScaleX="11955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6542736C-106C-4C52-8973-A5BBCCA9BF45}" type="presOf" srcId="{7BE45B27-B8A6-458F-963A-F7003E88FE23}" destId="{CA506912-E93A-41F9-AA01-2FE9E26F6D7E}" srcOrd="0" destOrd="0" presId="urn:microsoft.com/office/officeart/2005/8/layout/equation2"/>
    <dgm:cxn modelId="{20100E0A-8819-4C4E-A685-6E40F7CB9EF4}" type="presOf" srcId="{2841FFF7-27B0-47F6-8FAF-A3267FF3C492}" destId="{1CC2D333-A2EC-425C-BA33-D8C0F6E054BF}" srcOrd="0" destOrd="0" presId="urn:microsoft.com/office/officeart/2005/8/layout/equation2"/>
    <dgm:cxn modelId="{9B422B1A-D015-4A60-B9EC-2CA6484FAD86}" type="presOf" srcId="{3AAD6CDE-9D1A-48A4-B963-F60F5AEE645F}" destId="{708A3938-3A34-482B-A3FB-ABDA13BCF40D}" srcOrd="0" destOrd="0" presId="urn:microsoft.com/office/officeart/2005/8/layout/equation2"/>
    <dgm:cxn modelId="{CF0422AE-0035-43AB-B28A-A017F046E7F1}" type="presOf" srcId="{D388E341-B438-4A0F-92D8-5231F12C276F}" destId="{E1FCCE5D-1E19-4B0A-90F0-0E350F96803B}" srcOrd="0" destOrd="0" presId="urn:microsoft.com/office/officeart/2005/8/layout/equation2"/>
    <dgm:cxn modelId="{97F17BE6-8A29-404D-B1F6-4C6DCBFDD74A}" type="presOf" srcId="{6E4679B5-C5E6-4485-869A-692464E36ABE}" destId="{16E73453-EFD1-422A-832C-23DED644F77D}" srcOrd="1" destOrd="0" presId="urn:microsoft.com/office/officeart/2005/8/layout/equation2"/>
    <dgm:cxn modelId="{5DF849CD-617F-482F-A8FE-B267945B22F6}" srcId="{3AAD6CDE-9D1A-48A4-B963-F60F5AEE645F}" destId="{7BE45B27-B8A6-458F-963A-F7003E88FE23}" srcOrd="2" destOrd="0" parTransId="{39332EA3-2331-42CD-B14B-E4F03BDD1BB2}" sibTransId="{B4EB7C9D-0252-4993-8CB0-051F4232EE2E}"/>
    <dgm:cxn modelId="{B2B2092C-A7BD-47B4-9AE5-386E283C4B72}" type="presOf" srcId="{6E4679B5-C5E6-4485-869A-692464E36ABE}" destId="{AADCBE86-B59C-4BA2-80A6-5D16401E9222}" srcOrd="0" destOrd="0" presId="urn:microsoft.com/office/officeart/2005/8/layout/equation2"/>
    <dgm:cxn modelId="{6B588A3E-57B4-43D9-B71F-B5EE38EA5E44}" srcId="{3AAD6CDE-9D1A-48A4-B963-F60F5AEE645F}" destId="{2841FFF7-27B0-47F6-8FAF-A3267FF3C492}" srcOrd="1" destOrd="0" parTransId="{E8517089-8BDB-435B-84B5-076EE8A808F9}" sibTransId="{6E4679B5-C5E6-4485-869A-692464E36ABE}"/>
    <dgm:cxn modelId="{F4735B39-C9D2-4DBB-851A-1B698F4DF696}" type="presOf" srcId="{AEC3FCD3-7E2F-4284-8505-B6CEE88C00F5}" destId="{401962A6-B9B0-43C9-A06F-004D38B4E466}" srcOrd="0" destOrd="0" presId="urn:microsoft.com/office/officeart/2005/8/layout/equation2"/>
    <dgm:cxn modelId="{B109B993-4575-4113-AAF3-8E207CEB514D}" srcId="{3AAD6CDE-9D1A-48A4-B963-F60F5AEE645F}" destId="{AEC3FCD3-7E2F-4284-8505-B6CEE88C00F5}" srcOrd="0" destOrd="0" parTransId="{502EAC0A-DEE6-4A9C-BC4C-23C162F33DCC}" sibTransId="{D388E341-B438-4A0F-92D8-5231F12C276F}"/>
    <dgm:cxn modelId="{D01674A5-CA67-4C8D-9227-AF5C4F4AB4CD}" type="presParOf" srcId="{708A3938-3A34-482B-A3FB-ABDA13BCF40D}" destId="{9A3FD6E2-0B5F-4FB1-828C-F499B83CF7A7}" srcOrd="0" destOrd="0" presId="urn:microsoft.com/office/officeart/2005/8/layout/equation2"/>
    <dgm:cxn modelId="{DF5039E7-075F-4918-BFA8-D3D14BF45652}" type="presParOf" srcId="{9A3FD6E2-0B5F-4FB1-828C-F499B83CF7A7}" destId="{401962A6-B9B0-43C9-A06F-004D38B4E466}" srcOrd="0" destOrd="0" presId="urn:microsoft.com/office/officeart/2005/8/layout/equation2"/>
    <dgm:cxn modelId="{698C4E32-E3C0-408B-8C79-1475751FB1EE}" type="presParOf" srcId="{9A3FD6E2-0B5F-4FB1-828C-F499B83CF7A7}" destId="{2F79FBAE-4B75-4A8E-B8C9-54CBBB5981E3}" srcOrd="1" destOrd="0" presId="urn:microsoft.com/office/officeart/2005/8/layout/equation2"/>
    <dgm:cxn modelId="{17CE17C3-A276-4D74-B997-2DABAA53534E}" type="presParOf" srcId="{9A3FD6E2-0B5F-4FB1-828C-F499B83CF7A7}" destId="{E1FCCE5D-1E19-4B0A-90F0-0E350F96803B}" srcOrd="2" destOrd="0" presId="urn:microsoft.com/office/officeart/2005/8/layout/equation2"/>
    <dgm:cxn modelId="{7AC5B812-59E5-4823-AD68-BC385CE88BCA}" type="presParOf" srcId="{9A3FD6E2-0B5F-4FB1-828C-F499B83CF7A7}" destId="{528B0CA0-415B-4E0E-96B5-92AC23D2C495}" srcOrd="3" destOrd="0" presId="urn:microsoft.com/office/officeart/2005/8/layout/equation2"/>
    <dgm:cxn modelId="{6654CE25-6E8C-4810-B220-665000AD93F6}" type="presParOf" srcId="{9A3FD6E2-0B5F-4FB1-828C-F499B83CF7A7}" destId="{1CC2D333-A2EC-425C-BA33-D8C0F6E054BF}" srcOrd="4" destOrd="0" presId="urn:microsoft.com/office/officeart/2005/8/layout/equation2"/>
    <dgm:cxn modelId="{DD04174F-A491-480C-97E6-A5437021FE91}" type="presParOf" srcId="{708A3938-3A34-482B-A3FB-ABDA13BCF40D}" destId="{AADCBE86-B59C-4BA2-80A6-5D16401E9222}" srcOrd="1" destOrd="0" presId="urn:microsoft.com/office/officeart/2005/8/layout/equation2"/>
    <dgm:cxn modelId="{3EB43B73-CE0E-4874-AD06-811773D38AD6}" type="presParOf" srcId="{AADCBE86-B59C-4BA2-80A6-5D16401E9222}" destId="{16E73453-EFD1-422A-832C-23DED644F77D}" srcOrd="0" destOrd="0" presId="urn:microsoft.com/office/officeart/2005/8/layout/equation2"/>
    <dgm:cxn modelId="{8738CFAE-E974-4493-BEB7-D783A8AF5D2C}" type="presParOf" srcId="{708A3938-3A34-482B-A3FB-ABDA13BCF40D}" destId="{CA506912-E93A-41F9-AA01-2FE9E26F6D7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04E6B1-6773-4CBB-8C52-C8866AE956C9}" type="doc">
      <dgm:prSet loTypeId="urn:microsoft.com/office/officeart/2005/8/layout/radial4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fr-CA"/>
        </a:p>
      </dgm:t>
    </dgm:pt>
    <dgm:pt modelId="{7EE76E4E-036A-4BCD-8DC4-BC7B3041E9EA}">
      <dgm:prSet phldrT="[Texte]"/>
      <dgm:spPr/>
      <dgm:t>
        <a:bodyPr/>
        <a:lstStyle/>
        <a:p>
          <a:r>
            <a:rPr lang="en-CA" b="1" dirty="0" smtClean="0"/>
            <a:t>One size doesn't fit all</a:t>
          </a:r>
          <a:endParaRPr lang="fr-CA" b="1" dirty="0"/>
        </a:p>
      </dgm:t>
    </dgm:pt>
    <dgm:pt modelId="{B98431EB-9C61-4B7D-BA01-16ADE5BACF7D}" type="parTrans" cxnId="{28C3EF73-A4C1-4A88-85C4-C8E84CBAD3B9}">
      <dgm:prSet/>
      <dgm:spPr/>
      <dgm:t>
        <a:bodyPr/>
        <a:lstStyle/>
        <a:p>
          <a:endParaRPr lang="fr-CA"/>
        </a:p>
      </dgm:t>
    </dgm:pt>
    <dgm:pt modelId="{6F52ECC2-7386-4430-A6F3-38E1CDB3EF7C}" type="sibTrans" cxnId="{28C3EF73-A4C1-4A88-85C4-C8E84CBAD3B9}">
      <dgm:prSet/>
      <dgm:spPr/>
      <dgm:t>
        <a:bodyPr/>
        <a:lstStyle/>
        <a:p>
          <a:endParaRPr lang="fr-CA"/>
        </a:p>
      </dgm:t>
    </dgm:pt>
    <dgm:pt modelId="{86743D75-F546-4B5E-AF8A-D7667376CEA0}">
      <dgm:prSet phldrT="[Texte]"/>
      <dgm:spPr/>
      <dgm:t>
        <a:bodyPr/>
        <a:lstStyle/>
        <a:p>
          <a:r>
            <a:rPr lang="en-CA" b="1" dirty="0" smtClean="0"/>
            <a:t>Adapting the content </a:t>
          </a:r>
          <a:endParaRPr lang="fr-CA" dirty="0"/>
        </a:p>
      </dgm:t>
    </dgm:pt>
    <dgm:pt modelId="{1FDADB48-F8B5-49A7-81CD-E7DC5D360A5A}" type="parTrans" cxnId="{DCAD1325-F1CB-498A-802B-BCD9044A8E15}">
      <dgm:prSet/>
      <dgm:spPr/>
      <dgm:t>
        <a:bodyPr/>
        <a:lstStyle/>
        <a:p>
          <a:endParaRPr lang="fr-CA"/>
        </a:p>
      </dgm:t>
    </dgm:pt>
    <dgm:pt modelId="{24A20B15-FFA7-4C7D-8C7D-BEDD2133C400}" type="sibTrans" cxnId="{DCAD1325-F1CB-498A-802B-BCD9044A8E15}">
      <dgm:prSet/>
      <dgm:spPr/>
      <dgm:t>
        <a:bodyPr/>
        <a:lstStyle/>
        <a:p>
          <a:endParaRPr lang="fr-CA"/>
        </a:p>
      </dgm:t>
    </dgm:pt>
    <dgm:pt modelId="{C97731D3-81E8-412D-98DC-592A72AB1C7D}">
      <dgm:prSet phldrT="[Texte]"/>
      <dgm:spPr/>
      <dgm:t>
        <a:bodyPr/>
        <a:lstStyle/>
        <a:p>
          <a:r>
            <a:rPr lang="en-CA" b="1" dirty="0" smtClean="0"/>
            <a:t>Adapting the context</a:t>
          </a:r>
          <a:endParaRPr lang="fr-CA" dirty="0"/>
        </a:p>
      </dgm:t>
    </dgm:pt>
    <dgm:pt modelId="{12F1898D-6884-4917-A5BB-DC78A455C6A8}" type="parTrans" cxnId="{13E7DEDA-1E50-4360-918D-2D7652714783}">
      <dgm:prSet/>
      <dgm:spPr/>
      <dgm:t>
        <a:bodyPr/>
        <a:lstStyle/>
        <a:p>
          <a:endParaRPr lang="fr-CA"/>
        </a:p>
      </dgm:t>
    </dgm:pt>
    <dgm:pt modelId="{7251DCF6-A093-4EA9-BF3F-0A77900C84BA}" type="sibTrans" cxnId="{13E7DEDA-1E50-4360-918D-2D7652714783}">
      <dgm:prSet/>
      <dgm:spPr/>
      <dgm:t>
        <a:bodyPr/>
        <a:lstStyle/>
        <a:p>
          <a:endParaRPr lang="fr-CA"/>
        </a:p>
      </dgm:t>
    </dgm:pt>
    <dgm:pt modelId="{41800DAA-957F-40E1-99AB-3EDED5245646}">
      <dgm:prSet phldrT="[Texte]"/>
      <dgm:spPr/>
      <dgm:t>
        <a:bodyPr/>
        <a:lstStyle/>
        <a:p>
          <a:r>
            <a:rPr lang="en-CA" b="1" dirty="0" smtClean="0"/>
            <a:t>Adapting the procedures</a:t>
          </a:r>
          <a:endParaRPr lang="fr-CA" dirty="0"/>
        </a:p>
      </dgm:t>
    </dgm:pt>
    <dgm:pt modelId="{8F1FCC0C-54B0-438F-AF02-4DDCD60992AD}" type="parTrans" cxnId="{7B294B92-F9E9-40DD-BC3A-5C7EF6441BEB}">
      <dgm:prSet/>
      <dgm:spPr/>
      <dgm:t>
        <a:bodyPr/>
        <a:lstStyle/>
        <a:p>
          <a:endParaRPr lang="fr-CA"/>
        </a:p>
      </dgm:t>
    </dgm:pt>
    <dgm:pt modelId="{17269848-CB09-495F-842F-B4D98E0E09DE}" type="sibTrans" cxnId="{7B294B92-F9E9-40DD-BC3A-5C7EF6441BEB}">
      <dgm:prSet/>
      <dgm:spPr/>
      <dgm:t>
        <a:bodyPr/>
        <a:lstStyle/>
        <a:p>
          <a:endParaRPr lang="fr-CA"/>
        </a:p>
      </dgm:t>
    </dgm:pt>
    <dgm:pt modelId="{5B38BA86-EED5-41F4-8755-E2FFA1768882}">
      <dgm:prSet/>
      <dgm:spPr/>
      <dgm:t>
        <a:bodyPr/>
        <a:lstStyle/>
        <a:p>
          <a:r>
            <a:rPr lang="en-CA" b="1" dirty="0" smtClean="0"/>
            <a:t>Adapting the evaluation</a:t>
          </a:r>
          <a:endParaRPr lang="fr-CA" dirty="0"/>
        </a:p>
      </dgm:t>
    </dgm:pt>
    <dgm:pt modelId="{87ED3796-20BF-4C4C-A1C8-8853185557DA}" type="parTrans" cxnId="{F2029232-35DF-4F66-8E2B-C3512B6D3ABA}">
      <dgm:prSet/>
      <dgm:spPr/>
    </dgm:pt>
    <dgm:pt modelId="{19AAF667-B875-4FEB-AE0D-784A3016CEC3}" type="sibTrans" cxnId="{F2029232-35DF-4F66-8E2B-C3512B6D3ABA}">
      <dgm:prSet/>
      <dgm:spPr/>
    </dgm:pt>
    <dgm:pt modelId="{D3595DDE-BB06-41A1-8C25-8612843B0996}" type="pres">
      <dgm:prSet presAssocID="{1704E6B1-6773-4CBB-8C52-C8866AE956C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AF22D124-7F4B-4D2D-AC6D-CDDBD057B718}" type="pres">
      <dgm:prSet presAssocID="{7EE76E4E-036A-4BCD-8DC4-BC7B3041E9EA}" presName="centerShape" presStyleLbl="node0" presStyleIdx="0" presStyleCnt="1" custScaleX="137174"/>
      <dgm:spPr/>
      <dgm:t>
        <a:bodyPr/>
        <a:lstStyle/>
        <a:p>
          <a:endParaRPr lang="fr-CA"/>
        </a:p>
      </dgm:t>
    </dgm:pt>
    <dgm:pt modelId="{481506FD-EB83-49CD-A221-DE565577B7F8}" type="pres">
      <dgm:prSet presAssocID="{1FDADB48-F8B5-49A7-81CD-E7DC5D360A5A}" presName="parTrans" presStyleLbl="bgSibTrans2D1" presStyleIdx="0" presStyleCnt="4"/>
      <dgm:spPr/>
      <dgm:t>
        <a:bodyPr/>
        <a:lstStyle/>
        <a:p>
          <a:endParaRPr lang="fr-CA"/>
        </a:p>
      </dgm:t>
    </dgm:pt>
    <dgm:pt modelId="{79C06E88-6620-44C5-9D08-D8A00BB39B6B}" type="pres">
      <dgm:prSet presAssocID="{86743D75-F546-4B5E-AF8A-D7667376CEA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EE44755-4A08-4DE4-A86A-955DCF05183A}" type="pres">
      <dgm:prSet presAssocID="{12F1898D-6884-4917-A5BB-DC78A455C6A8}" presName="parTrans" presStyleLbl="bgSibTrans2D1" presStyleIdx="1" presStyleCnt="4"/>
      <dgm:spPr/>
      <dgm:t>
        <a:bodyPr/>
        <a:lstStyle/>
        <a:p>
          <a:endParaRPr lang="fr-CA"/>
        </a:p>
      </dgm:t>
    </dgm:pt>
    <dgm:pt modelId="{DE689FA3-BC42-4304-B760-0D81E5E42F59}" type="pres">
      <dgm:prSet presAssocID="{C97731D3-81E8-412D-98DC-592A72AB1C7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085D177-CF15-48AE-8973-654807F7B8D2}" type="pres">
      <dgm:prSet presAssocID="{8F1FCC0C-54B0-438F-AF02-4DDCD60992AD}" presName="parTrans" presStyleLbl="bgSibTrans2D1" presStyleIdx="2" presStyleCnt="4"/>
      <dgm:spPr/>
      <dgm:t>
        <a:bodyPr/>
        <a:lstStyle/>
        <a:p>
          <a:endParaRPr lang="fr-CA"/>
        </a:p>
      </dgm:t>
    </dgm:pt>
    <dgm:pt modelId="{A8BC4A24-E369-42A8-AC9C-B5D9557527D5}" type="pres">
      <dgm:prSet presAssocID="{41800DAA-957F-40E1-99AB-3EDED524564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373EEB85-F55B-452F-8D9E-E435C631F890}" type="pres">
      <dgm:prSet presAssocID="{87ED3796-20BF-4C4C-A1C8-8853185557DA}" presName="parTrans" presStyleLbl="bgSibTrans2D1" presStyleIdx="3" presStyleCnt="4"/>
      <dgm:spPr/>
    </dgm:pt>
    <dgm:pt modelId="{AA0D2655-BDB1-4892-9B91-758B45F64122}" type="pres">
      <dgm:prSet presAssocID="{5B38BA86-EED5-41F4-8755-E2FFA176888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DCAD1325-F1CB-498A-802B-BCD9044A8E15}" srcId="{7EE76E4E-036A-4BCD-8DC4-BC7B3041E9EA}" destId="{86743D75-F546-4B5E-AF8A-D7667376CEA0}" srcOrd="0" destOrd="0" parTransId="{1FDADB48-F8B5-49A7-81CD-E7DC5D360A5A}" sibTransId="{24A20B15-FFA7-4C7D-8C7D-BEDD2133C400}"/>
    <dgm:cxn modelId="{1D735475-8DE9-488F-B161-784E15DBE07E}" type="presOf" srcId="{8F1FCC0C-54B0-438F-AF02-4DDCD60992AD}" destId="{D085D177-CF15-48AE-8973-654807F7B8D2}" srcOrd="0" destOrd="0" presId="urn:microsoft.com/office/officeart/2005/8/layout/radial4"/>
    <dgm:cxn modelId="{F2029232-35DF-4F66-8E2B-C3512B6D3ABA}" srcId="{7EE76E4E-036A-4BCD-8DC4-BC7B3041E9EA}" destId="{5B38BA86-EED5-41F4-8755-E2FFA1768882}" srcOrd="3" destOrd="0" parTransId="{87ED3796-20BF-4C4C-A1C8-8853185557DA}" sibTransId="{19AAF667-B875-4FEB-AE0D-784A3016CEC3}"/>
    <dgm:cxn modelId="{13E7DEDA-1E50-4360-918D-2D7652714783}" srcId="{7EE76E4E-036A-4BCD-8DC4-BC7B3041E9EA}" destId="{C97731D3-81E8-412D-98DC-592A72AB1C7D}" srcOrd="1" destOrd="0" parTransId="{12F1898D-6884-4917-A5BB-DC78A455C6A8}" sibTransId="{7251DCF6-A093-4EA9-BF3F-0A77900C84BA}"/>
    <dgm:cxn modelId="{6F37EA13-D2D0-405B-823A-DF7E8A444F9F}" type="presOf" srcId="{12F1898D-6884-4917-A5BB-DC78A455C6A8}" destId="{9EE44755-4A08-4DE4-A86A-955DCF05183A}" srcOrd="0" destOrd="0" presId="urn:microsoft.com/office/officeart/2005/8/layout/radial4"/>
    <dgm:cxn modelId="{33C61A50-24EF-451C-9C0E-06012A43AEA3}" type="presOf" srcId="{87ED3796-20BF-4C4C-A1C8-8853185557DA}" destId="{373EEB85-F55B-452F-8D9E-E435C631F890}" srcOrd="0" destOrd="0" presId="urn:microsoft.com/office/officeart/2005/8/layout/radial4"/>
    <dgm:cxn modelId="{A95E5544-88B3-4213-840C-652131CA95A1}" type="presOf" srcId="{5B38BA86-EED5-41F4-8755-E2FFA1768882}" destId="{AA0D2655-BDB1-4892-9B91-758B45F64122}" srcOrd="0" destOrd="0" presId="urn:microsoft.com/office/officeart/2005/8/layout/radial4"/>
    <dgm:cxn modelId="{E8705D01-982C-4118-B3BA-A7E7987BE1D6}" type="presOf" srcId="{41800DAA-957F-40E1-99AB-3EDED5245646}" destId="{A8BC4A24-E369-42A8-AC9C-B5D9557527D5}" srcOrd="0" destOrd="0" presId="urn:microsoft.com/office/officeart/2005/8/layout/radial4"/>
    <dgm:cxn modelId="{2C78DA63-27C6-4FC9-9B90-9CB852134891}" type="presOf" srcId="{C97731D3-81E8-412D-98DC-592A72AB1C7D}" destId="{DE689FA3-BC42-4304-B760-0D81E5E42F59}" srcOrd="0" destOrd="0" presId="urn:microsoft.com/office/officeart/2005/8/layout/radial4"/>
    <dgm:cxn modelId="{91B30003-6E7D-48FB-A00D-028198DA2F66}" type="presOf" srcId="{7EE76E4E-036A-4BCD-8DC4-BC7B3041E9EA}" destId="{AF22D124-7F4B-4D2D-AC6D-CDDBD057B718}" srcOrd="0" destOrd="0" presId="urn:microsoft.com/office/officeart/2005/8/layout/radial4"/>
    <dgm:cxn modelId="{75B53F46-BE9A-417F-B935-CADB66E8C6A6}" type="presOf" srcId="{1704E6B1-6773-4CBB-8C52-C8866AE956C9}" destId="{D3595DDE-BB06-41A1-8C25-8612843B0996}" srcOrd="0" destOrd="0" presId="urn:microsoft.com/office/officeart/2005/8/layout/radial4"/>
    <dgm:cxn modelId="{28C3EF73-A4C1-4A88-85C4-C8E84CBAD3B9}" srcId="{1704E6B1-6773-4CBB-8C52-C8866AE956C9}" destId="{7EE76E4E-036A-4BCD-8DC4-BC7B3041E9EA}" srcOrd="0" destOrd="0" parTransId="{B98431EB-9C61-4B7D-BA01-16ADE5BACF7D}" sibTransId="{6F52ECC2-7386-4430-A6F3-38E1CDB3EF7C}"/>
    <dgm:cxn modelId="{408B1D05-A728-4681-9D64-1F446E4FE2BE}" type="presOf" srcId="{86743D75-F546-4B5E-AF8A-D7667376CEA0}" destId="{79C06E88-6620-44C5-9D08-D8A00BB39B6B}" srcOrd="0" destOrd="0" presId="urn:microsoft.com/office/officeart/2005/8/layout/radial4"/>
    <dgm:cxn modelId="{7B294B92-F9E9-40DD-BC3A-5C7EF6441BEB}" srcId="{7EE76E4E-036A-4BCD-8DC4-BC7B3041E9EA}" destId="{41800DAA-957F-40E1-99AB-3EDED5245646}" srcOrd="2" destOrd="0" parTransId="{8F1FCC0C-54B0-438F-AF02-4DDCD60992AD}" sibTransId="{17269848-CB09-495F-842F-B4D98E0E09DE}"/>
    <dgm:cxn modelId="{4D471E9E-6977-48C8-9CAD-65838486BF07}" type="presOf" srcId="{1FDADB48-F8B5-49A7-81CD-E7DC5D360A5A}" destId="{481506FD-EB83-49CD-A221-DE565577B7F8}" srcOrd="0" destOrd="0" presId="urn:microsoft.com/office/officeart/2005/8/layout/radial4"/>
    <dgm:cxn modelId="{1A518725-72F4-4B29-A784-AD04AB94DEA9}" type="presParOf" srcId="{D3595DDE-BB06-41A1-8C25-8612843B0996}" destId="{AF22D124-7F4B-4D2D-AC6D-CDDBD057B718}" srcOrd="0" destOrd="0" presId="urn:microsoft.com/office/officeart/2005/8/layout/radial4"/>
    <dgm:cxn modelId="{A1FE4C22-53C3-4159-B056-3E0B90062E60}" type="presParOf" srcId="{D3595DDE-BB06-41A1-8C25-8612843B0996}" destId="{481506FD-EB83-49CD-A221-DE565577B7F8}" srcOrd="1" destOrd="0" presId="urn:microsoft.com/office/officeart/2005/8/layout/radial4"/>
    <dgm:cxn modelId="{FBB447E9-93CE-4933-BC0A-D6CAE9DB9A6B}" type="presParOf" srcId="{D3595DDE-BB06-41A1-8C25-8612843B0996}" destId="{79C06E88-6620-44C5-9D08-D8A00BB39B6B}" srcOrd="2" destOrd="0" presId="urn:microsoft.com/office/officeart/2005/8/layout/radial4"/>
    <dgm:cxn modelId="{6E875380-7941-4164-B33E-DE2DA8B4C996}" type="presParOf" srcId="{D3595DDE-BB06-41A1-8C25-8612843B0996}" destId="{9EE44755-4A08-4DE4-A86A-955DCF05183A}" srcOrd="3" destOrd="0" presId="urn:microsoft.com/office/officeart/2005/8/layout/radial4"/>
    <dgm:cxn modelId="{EC36040E-9106-49BD-AA52-72C91D228C43}" type="presParOf" srcId="{D3595DDE-BB06-41A1-8C25-8612843B0996}" destId="{DE689FA3-BC42-4304-B760-0D81E5E42F59}" srcOrd="4" destOrd="0" presId="urn:microsoft.com/office/officeart/2005/8/layout/radial4"/>
    <dgm:cxn modelId="{1902EA88-52FD-4AAE-98E9-D287BDF10532}" type="presParOf" srcId="{D3595DDE-BB06-41A1-8C25-8612843B0996}" destId="{D085D177-CF15-48AE-8973-654807F7B8D2}" srcOrd="5" destOrd="0" presId="urn:microsoft.com/office/officeart/2005/8/layout/radial4"/>
    <dgm:cxn modelId="{49F71890-B82C-4894-9984-55DC0C2DB570}" type="presParOf" srcId="{D3595DDE-BB06-41A1-8C25-8612843B0996}" destId="{A8BC4A24-E369-42A8-AC9C-B5D9557527D5}" srcOrd="6" destOrd="0" presId="urn:microsoft.com/office/officeart/2005/8/layout/radial4"/>
    <dgm:cxn modelId="{6523B674-7FE5-4E2C-9904-D2DBDE7B4C61}" type="presParOf" srcId="{D3595DDE-BB06-41A1-8C25-8612843B0996}" destId="{373EEB85-F55B-452F-8D9E-E435C631F890}" srcOrd="7" destOrd="0" presId="urn:microsoft.com/office/officeart/2005/8/layout/radial4"/>
    <dgm:cxn modelId="{22388A44-2515-4B38-B100-1958C675DAE1}" type="presParOf" srcId="{D3595DDE-BB06-41A1-8C25-8612843B0996}" destId="{AA0D2655-BDB1-4892-9B91-758B45F64122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C1563C-12B0-464E-A98F-0E5E5218AD93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0E6C7160-E4EE-4A14-AD9B-9144D80BDE40}">
      <dgm:prSet phldrT="[Texte]" custT="1"/>
      <dgm:spPr/>
      <dgm:t>
        <a:bodyPr/>
        <a:lstStyle/>
        <a:p>
          <a:r>
            <a:rPr lang="en-CA" sz="2000" b="1" smtClean="0"/>
            <a:t>Delegating responsibilities</a:t>
          </a:r>
          <a:endParaRPr lang="fr-CA" sz="2000" dirty="0"/>
        </a:p>
      </dgm:t>
    </dgm:pt>
    <dgm:pt modelId="{1EDFD59B-EA50-4CB4-B00A-B85492DFB9D9}" type="parTrans" cxnId="{A1ADB9B8-6013-4BFC-A466-DB4463D972F7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4BD29F79-79D0-47DB-8AFB-E6361A9E01CE}" type="sibTrans" cxnId="{A1ADB9B8-6013-4BFC-A466-DB4463D972F7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D796615F-EE12-459F-8259-599B2F6A25D2}">
      <dgm:prSet custT="1"/>
      <dgm:spPr/>
      <dgm:t>
        <a:bodyPr/>
        <a:lstStyle/>
        <a:p>
          <a:r>
            <a:rPr lang="en-CA" sz="2000" b="1" smtClean="0"/>
            <a:t>Encouraging Collaborative Learning </a:t>
          </a:r>
          <a:endParaRPr lang="fr-CA" sz="2000" dirty="0"/>
        </a:p>
      </dgm:t>
    </dgm:pt>
    <dgm:pt modelId="{E3562657-985B-45B4-8E27-23147F5E2B86}" type="parTrans" cxnId="{1A83B686-DF96-42BC-8E55-D845ED027F95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0026D6B9-342F-48F6-B787-AD4A2961E7C9}" type="sibTrans" cxnId="{1A83B686-DF96-42BC-8E55-D845ED027F95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30EC3F46-D990-4249-BB0E-571C1C2B3A87}">
      <dgm:prSet phldrT="[Texte]" custT="1"/>
      <dgm:spPr/>
      <dgm:t>
        <a:bodyPr/>
        <a:lstStyle/>
        <a:p>
          <a:r>
            <a:rPr lang="en-CA" sz="2000" b="1" smtClean="0"/>
            <a:t>List of Students with experience with technology</a:t>
          </a:r>
          <a:endParaRPr lang="fr-CA" sz="2000" dirty="0"/>
        </a:p>
      </dgm:t>
    </dgm:pt>
    <dgm:pt modelId="{44B888AD-EA8B-43E4-9CD7-AFFFB1C5BF76}" type="parTrans" cxnId="{F27C2981-6E82-4828-95F4-F29C386FEF2E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436533BD-0C0E-41BF-88EB-0337D8F87060}" type="sibTrans" cxnId="{F27C2981-6E82-4828-95F4-F29C386FEF2E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0E1224A8-9353-4422-B6D9-BF3B00AB4466}">
      <dgm:prSet custT="1"/>
      <dgm:spPr/>
      <dgm:t>
        <a:bodyPr/>
        <a:lstStyle/>
        <a:p>
          <a:r>
            <a:rPr lang="en-CA" sz="2000" b="1" smtClean="0"/>
            <a:t>Resource Library</a:t>
          </a:r>
          <a:endParaRPr lang="fr-CA" sz="2000" dirty="0"/>
        </a:p>
      </dgm:t>
    </dgm:pt>
    <dgm:pt modelId="{E8D275C9-7FEC-4FA5-8E3B-36437D7D3578}" type="parTrans" cxnId="{0271CBD8-874F-4036-92BF-65798184BF05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89722CB4-524B-4375-AC7E-E57227C00B0A}" type="sibTrans" cxnId="{0271CBD8-874F-4036-92BF-65798184BF05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68D4891B-F2D9-4680-99A8-BB1108162A86}">
      <dgm:prSet custT="1"/>
      <dgm:spPr/>
      <dgm:t>
        <a:bodyPr/>
        <a:lstStyle/>
        <a:p>
          <a:r>
            <a:rPr lang="en-CA" sz="2000" b="1" smtClean="0"/>
            <a:t>Activities Planning Table</a:t>
          </a:r>
          <a:endParaRPr lang="fr-CA" sz="2000" dirty="0"/>
        </a:p>
      </dgm:t>
    </dgm:pt>
    <dgm:pt modelId="{6909664F-D308-45E1-A3B0-5A2A1D27A7E4}" type="parTrans" cxnId="{DDDA5DC5-F549-4A14-A13A-81FD9898DE8C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343144AB-09A7-4E4E-BEEA-958CA63BB183}" type="sibTrans" cxnId="{DDDA5DC5-F549-4A14-A13A-81FD9898DE8C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532447D4-0D25-4FC5-8E3A-0CADF249537A}">
      <dgm:prSet custT="1"/>
      <dgm:spPr/>
      <dgm:t>
        <a:bodyPr/>
        <a:lstStyle/>
        <a:p>
          <a:r>
            <a:rPr lang="en-CA" sz="2000" b="1" dirty="0" smtClean="0"/>
            <a:t>The Help Request Procedure</a:t>
          </a:r>
          <a:endParaRPr lang="fr-CA" sz="2000" dirty="0"/>
        </a:p>
      </dgm:t>
    </dgm:pt>
    <dgm:pt modelId="{4D6C2179-9A52-4C0D-9D08-61F4EEEE0EE3}" type="parTrans" cxnId="{87E3609F-2CA0-442C-AE2D-20F97F998F9F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469ED87E-4C14-46D6-9924-0FD91C84DC68}" type="sibTrans" cxnId="{87E3609F-2CA0-442C-AE2D-20F97F998F9F}">
      <dgm:prSet/>
      <dgm:spPr/>
      <dgm:t>
        <a:bodyPr/>
        <a:lstStyle/>
        <a:p>
          <a:endParaRPr lang="fr-CA" sz="2400">
            <a:solidFill>
              <a:schemeClr val="tx1"/>
            </a:solidFill>
          </a:endParaRPr>
        </a:p>
      </dgm:t>
    </dgm:pt>
    <dgm:pt modelId="{46233B44-3DB9-4CC7-92C6-5E1E70D618A9}" type="pres">
      <dgm:prSet presAssocID="{4DC1563C-12B0-464E-A98F-0E5E5218AD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829867F4-4679-43FE-9716-D6DE5B8C37C2}" type="pres">
      <dgm:prSet presAssocID="{0E6C7160-E4EE-4A14-AD9B-9144D80BDE40}" presName="parentLin" presStyleCnt="0"/>
      <dgm:spPr/>
    </dgm:pt>
    <dgm:pt modelId="{9FEFD0C2-2019-4C2E-9B48-3A79C60FCD59}" type="pres">
      <dgm:prSet presAssocID="{0E6C7160-E4EE-4A14-AD9B-9144D80BDE40}" presName="parentLeftMargin" presStyleLbl="node1" presStyleIdx="0" presStyleCnt="6"/>
      <dgm:spPr/>
      <dgm:t>
        <a:bodyPr/>
        <a:lstStyle/>
        <a:p>
          <a:endParaRPr lang="fr-CA"/>
        </a:p>
      </dgm:t>
    </dgm:pt>
    <dgm:pt modelId="{359E0C4D-FB53-4DF4-95B7-9CDB7496F4EF}" type="pres">
      <dgm:prSet presAssocID="{0E6C7160-E4EE-4A14-AD9B-9144D80BDE4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AEB3B6E-E5DD-4B8C-9372-BB8982622E80}" type="pres">
      <dgm:prSet presAssocID="{0E6C7160-E4EE-4A14-AD9B-9144D80BDE40}" presName="negativeSpace" presStyleCnt="0"/>
      <dgm:spPr/>
    </dgm:pt>
    <dgm:pt modelId="{DC4B3E95-2A4A-464A-9BF2-4B44070E8EC7}" type="pres">
      <dgm:prSet presAssocID="{0E6C7160-E4EE-4A14-AD9B-9144D80BDE40}" presName="childText" presStyleLbl="conFgAcc1" presStyleIdx="0" presStyleCnt="6">
        <dgm:presLayoutVars>
          <dgm:bulletEnabled val="1"/>
        </dgm:presLayoutVars>
      </dgm:prSet>
      <dgm:spPr/>
    </dgm:pt>
    <dgm:pt modelId="{3B048A51-5664-4FE3-A6FE-167B10EC30CD}" type="pres">
      <dgm:prSet presAssocID="{4BD29F79-79D0-47DB-8AFB-E6361A9E01CE}" presName="spaceBetweenRectangles" presStyleCnt="0"/>
      <dgm:spPr/>
    </dgm:pt>
    <dgm:pt modelId="{22DDE342-455C-4E9E-9396-F8AB502FF561}" type="pres">
      <dgm:prSet presAssocID="{D796615F-EE12-459F-8259-599B2F6A25D2}" presName="parentLin" presStyleCnt="0"/>
      <dgm:spPr/>
    </dgm:pt>
    <dgm:pt modelId="{9900712A-8D6B-4EFD-A052-D1DD2B54E8C8}" type="pres">
      <dgm:prSet presAssocID="{D796615F-EE12-459F-8259-599B2F6A25D2}" presName="parentLeftMargin" presStyleLbl="node1" presStyleIdx="0" presStyleCnt="6"/>
      <dgm:spPr/>
      <dgm:t>
        <a:bodyPr/>
        <a:lstStyle/>
        <a:p>
          <a:endParaRPr lang="fr-CA"/>
        </a:p>
      </dgm:t>
    </dgm:pt>
    <dgm:pt modelId="{7BC3420E-F59D-4CF8-AB05-DDDD053FF1AC}" type="pres">
      <dgm:prSet presAssocID="{D796615F-EE12-459F-8259-599B2F6A25D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56C8C46-DACF-471B-87F8-1280093E443C}" type="pres">
      <dgm:prSet presAssocID="{D796615F-EE12-459F-8259-599B2F6A25D2}" presName="negativeSpace" presStyleCnt="0"/>
      <dgm:spPr/>
    </dgm:pt>
    <dgm:pt modelId="{FD37CDDE-7D4B-4464-A62B-3758FAC48F8F}" type="pres">
      <dgm:prSet presAssocID="{D796615F-EE12-459F-8259-599B2F6A25D2}" presName="childText" presStyleLbl="conFgAcc1" presStyleIdx="1" presStyleCnt="6">
        <dgm:presLayoutVars>
          <dgm:bulletEnabled val="1"/>
        </dgm:presLayoutVars>
      </dgm:prSet>
      <dgm:spPr/>
    </dgm:pt>
    <dgm:pt modelId="{0090A9C7-4BFF-43D5-9174-BF333B39093C}" type="pres">
      <dgm:prSet presAssocID="{0026D6B9-342F-48F6-B787-AD4A2961E7C9}" presName="spaceBetweenRectangles" presStyleCnt="0"/>
      <dgm:spPr/>
    </dgm:pt>
    <dgm:pt modelId="{9119E638-DE13-4127-8D57-414AACEC9F8B}" type="pres">
      <dgm:prSet presAssocID="{30EC3F46-D990-4249-BB0E-571C1C2B3A87}" presName="parentLin" presStyleCnt="0"/>
      <dgm:spPr/>
    </dgm:pt>
    <dgm:pt modelId="{C0BDE7DB-9A59-4463-A7BA-147F9F4C7FDC}" type="pres">
      <dgm:prSet presAssocID="{30EC3F46-D990-4249-BB0E-571C1C2B3A87}" presName="parentLeftMargin" presStyleLbl="node1" presStyleIdx="1" presStyleCnt="6"/>
      <dgm:spPr/>
      <dgm:t>
        <a:bodyPr/>
        <a:lstStyle/>
        <a:p>
          <a:endParaRPr lang="fr-CA"/>
        </a:p>
      </dgm:t>
    </dgm:pt>
    <dgm:pt modelId="{F508B2F1-9AB3-4BA8-8320-69C6D748C029}" type="pres">
      <dgm:prSet presAssocID="{30EC3F46-D990-4249-BB0E-571C1C2B3A8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7FFB832-5420-4DF0-8771-F7E2B69F057B}" type="pres">
      <dgm:prSet presAssocID="{30EC3F46-D990-4249-BB0E-571C1C2B3A87}" presName="negativeSpace" presStyleCnt="0"/>
      <dgm:spPr/>
    </dgm:pt>
    <dgm:pt modelId="{99D76EA3-EE12-4360-9A57-70C048265CE1}" type="pres">
      <dgm:prSet presAssocID="{30EC3F46-D990-4249-BB0E-571C1C2B3A87}" presName="childText" presStyleLbl="conFgAcc1" presStyleIdx="2" presStyleCnt="6">
        <dgm:presLayoutVars>
          <dgm:bulletEnabled val="1"/>
        </dgm:presLayoutVars>
      </dgm:prSet>
      <dgm:spPr/>
    </dgm:pt>
    <dgm:pt modelId="{2A94962E-8B63-499B-983F-32C396E2D2C9}" type="pres">
      <dgm:prSet presAssocID="{436533BD-0C0E-41BF-88EB-0337D8F87060}" presName="spaceBetweenRectangles" presStyleCnt="0"/>
      <dgm:spPr/>
    </dgm:pt>
    <dgm:pt modelId="{9954BB69-FA9F-4AA2-9267-5282610679DD}" type="pres">
      <dgm:prSet presAssocID="{0E1224A8-9353-4422-B6D9-BF3B00AB4466}" presName="parentLin" presStyleCnt="0"/>
      <dgm:spPr/>
    </dgm:pt>
    <dgm:pt modelId="{6693D2F4-D58F-4693-9125-D8CD00D878B0}" type="pres">
      <dgm:prSet presAssocID="{0E1224A8-9353-4422-B6D9-BF3B00AB4466}" presName="parentLeftMargin" presStyleLbl="node1" presStyleIdx="2" presStyleCnt="6"/>
      <dgm:spPr/>
      <dgm:t>
        <a:bodyPr/>
        <a:lstStyle/>
        <a:p>
          <a:endParaRPr lang="fr-CA"/>
        </a:p>
      </dgm:t>
    </dgm:pt>
    <dgm:pt modelId="{06EF51FD-3732-4A17-AB05-1E972F5FC21E}" type="pres">
      <dgm:prSet presAssocID="{0E1224A8-9353-4422-B6D9-BF3B00AB446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47324346-E124-4275-954E-4814B9E0AAAA}" type="pres">
      <dgm:prSet presAssocID="{0E1224A8-9353-4422-B6D9-BF3B00AB4466}" presName="negativeSpace" presStyleCnt="0"/>
      <dgm:spPr/>
    </dgm:pt>
    <dgm:pt modelId="{6D027F82-B646-4EF3-9C4A-B6F196B71BF9}" type="pres">
      <dgm:prSet presAssocID="{0E1224A8-9353-4422-B6D9-BF3B00AB4466}" presName="childText" presStyleLbl="conFgAcc1" presStyleIdx="3" presStyleCnt="6">
        <dgm:presLayoutVars>
          <dgm:bulletEnabled val="1"/>
        </dgm:presLayoutVars>
      </dgm:prSet>
      <dgm:spPr/>
    </dgm:pt>
    <dgm:pt modelId="{46DEC313-AA16-4271-B128-A38B7D69820E}" type="pres">
      <dgm:prSet presAssocID="{89722CB4-524B-4375-AC7E-E57227C00B0A}" presName="spaceBetweenRectangles" presStyleCnt="0"/>
      <dgm:spPr/>
    </dgm:pt>
    <dgm:pt modelId="{AB11A40A-0B07-4E36-9ABB-5AA8ABB1E7B4}" type="pres">
      <dgm:prSet presAssocID="{68D4891B-F2D9-4680-99A8-BB1108162A86}" presName="parentLin" presStyleCnt="0"/>
      <dgm:spPr/>
    </dgm:pt>
    <dgm:pt modelId="{64FE1B6D-2A69-4434-A029-91E28F4A982A}" type="pres">
      <dgm:prSet presAssocID="{68D4891B-F2D9-4680-99A8-BB1108162A86}" presName="parentLeftMargin" presStyleLbl="node1" presStyleIdx="3" presStyleCnt="6"/>
      <dgm:spPr/>
      <dgm:t>
        <a:bodyPr/>
        <a:lstStyle/>
        <a:p>
          <a:endParaRPr lang="fr-CA"/>
        </a:p>
      </dgm:t>
    </dgm:pt>
    <dgm:pt modelId="{D0644F04-E9A7-4D46-807E-CFD85923688E}" type="pres">
      <dgm:prSet presAssocID="{68D4891B-F2D9-4680-99A8-BB1108162A8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A890DDE-430F-410E-9205-3C161B5CA57D}" type="pres">
      <dgm:prSet presAssocID="{68D4891B-F2D9-4680-99A8-BB1108162A86}" presName="negativeSpace" presStyleCnt="0"/>
      <dgm:spPr/>
    </dgm:pt>
    <dgm:pt modelId="{D0534EBD-6FEE-46DE-91E3-14F4547456BC}" type="pres">
      <dgm:prSet presAssocID="{68D4891B-F2D9-4680-99A8-BB1108162A86}" presName="childText" presStyleLbl="conFgAcc1" presStyleIdx="4" presStyleCnt="6">
        <dgm:presLayoutVars>
          <dgm:bulletEnabled val="1"/>
        </dgm:presLayoutVars>
      </dgm:prSet>
      <dgm:spPr/>
    </dgm:pt>
    <dgm:pt modelId="{14AF87DD-9968-4167-BD93-230A7E39FFEF}" type="pres">
      <dgm:prSet presAssocID="{343144AB-09A7-4E4E-BEEA-958CA63BB183}" presName="spaceBetweenRectangles" presStyleCnt="0"/>
      <dgm:spPr/>
    </dgm:pt>
    <dgm:pt modelId="{ECC92AD6-87A2-4BD3-8E12-F0E1E0F0C3F0}" type="pres">
      <dgm:prSet presAssocID="{532447D4-0D25-4FC5-8E3A-0CADF249537A}" presName="parentLin" presStyleCnt="0"/>
      <dgm:spPr/>
    </dgm:pt>
    <dgm:pt modelId="{FCF0FDFE-2222-4AC2-B1CA-76C27901BC8C}" type="pres">
      <dgm:prSet presAssocID="{532447D4-0D25-4FC5-8E3A-0CADF249537A}" presName="parentLeftMargin" presStyleLbl="node1" presStyleIdx="4" presStyleCnt="6"/>
      <dgm:spPr/>
      <dgm:t>
        <a:bodyPr/>
        <a:lstStyle/>
        <a:p>
          <a:endParaRPr lang="fr-CA"/>
        </a:p>
      </dgm:t>
    </dgm:pt>
    <dgm:pt modelId="{3832F4AE-2D22-4C32-95B2-C692A970F3AB}" type="pres">
      <dgm:prSet presAssocID="{532447D4-0D25-4FC5-8E3A-0CADF249537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9D1CF39-CB84-4B00-9812-C25F1BEDF67A}" type="pres">
      <dgm:prSet presAssocID="{532447D4-0D25-4FC5-8E3A-0CADF249537A}" presName="negativeSpace" presStyleCnt="0"/>
      <dgm:spPr/>
    </dgm:pt>
    <dgm:pt modelId="{53ADBA69-AD92-4ABD-B7DC-4F1C253C7C9F}" type="pres">
      <dgm:prSet presAssocID="{532447D4-0D25-4FC5-8E3A-0CADF249537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A58CFF21-B495-430E-87FA-6BAF33B4671C}" type="presOf" srcId="{30EC3F46-D990-4249-BB0E-571C1C2B3A87}" destId="{C0BDE7DB-9A59-4463-A7BA-147F9F4C7FDC}" srcOrd="0" destOrd="0" presId="urn:microsoft.com/office/officeart/2005/8/layout/list1"/>
    <dgm:cxn modelId="{A1ADB9B8-6013-4BFC-A466-DB4463D972F7}" srcId="{4DC1563C-12B0-464E-A98F-0E5E5218AD93}" destId="{0E6C7160-E4EE-4A14-AD9B-9144D80BDE40}" srcOrd="0" destOrd="0" parTransId="{1EDFD59B-EA50-4CB4-B00A-B85492DFB9D9}" sibTransId="{4BD29F79-79D0-47DB-8AFB-E6361A9E01CE}"/>
    <dgm:cxn modelId="{58F03BAE-5BF7-422D-BFBB-BAD135E70F78}" type="presOf" srcId="{D796615F-EE12-459F-8259-599B2F6A25D2}" destId="{7BC3420E-F59D-4CF8-AB05-DDDD053FF1AC}" srcOrd="1" destOrd="0" presId="urn:microsoft.com/office/officeart/2005/8/layout/list1"/>
    <dgm:cxn modelId="{87E3609F-2CA0-442C-AE2D-20F97F998F9F}" srcId="{4DC1563C-12B0-464E-A98F-0E5E5218AD93}" destId="{532447D4-0D25-4FC5-8E3A-0CADF249537A}" srcOrd="5" destOrd="0" parTransId="{4D6C2179-9A52-4C0D-9D08-61F4EEEE0EE3}" sibTransId="{469ED87E-4C14-46D6-9924-0FD91C84DC68}"/>
    <dgm:cxn modelId="{F27C2981-6E82-4828-95F4-F29C386FEF2E}" srcId="{4DC1563C-12B0-464E-A98F-0E5E5218AD93}" destId="{30EC3F46-D990-4249-BB0E-571C1C2B3A87}" srcOrd="2" destOrd="0" parTransId="{44B888AD-EA8B-43E4-9CD7-AFFFB1C5BF76}" sibTransId="{436533BD-0C0E-41BF-88EB-0337D8F87060}"/>
    <dgm:cxn modelId="{F96F3EEF-9731-454C-A291-6F7C94DDCBEB}" type="presOf" srcId="{0E1224A8-9353-4422-B6D9-BF3B00AB4466}" destId="{06EF51FD-3732-4A17-AB05-1E972F5FC21E}" srcOrd="1" destOrd="0" presId="urn:microsoft.com/office/officeart/2005/8/layout/list1"/>
    <dgm:cxn modelId="{6B553C88-2167-4869-8B0B-88E0DBA37D2D}" type="presOf" srcId="{4DC1563C-12B0-464E-A98F-0E5E5218AD93}" destId="{46233B44-3DB9-4CC7-92C6-5E1E70D618A9}" srcOrd="0" destOrd="0" presId="urn:microsoft.com/office/officeart/2005/8/layout/list1"/>
    <dgm:cxn modelId="{010BDE3F-9A50-4B83-8DE3-7820F5D18501}" type="presOf" srcId="{D796615F-EE12-459F-8259-599B2F6A25D2}" destId="{9900712A-8D6B-4EFD-A052-D1DD2B54E8C8}" srcOrd="0" destOrd="0" presId="urn:microsoft.com/office/officeart/2005/8/layout/list1"/>
    <dgm:cxn modelId="{1A83B686-DF96-42BC-8E55-D845ED027F95}" srcId="{4DC1563C-12B0-464E-A98F-0E5E5218AD93}" destId="{D796615F-EE12-459F-8259-599B2F6A25D2}" srcOrd="1" destOrd="0" parTransId="{E3562657-985B-45B4-8E27-23147F5E2B86}" sibTransId="{0026D6B9-342F-48F6-B787-AD4A2961E7C9}"/>
    <dgm:cxn modelId="{52DA1DF2-4276-4B0B-90EC-C514CFE3DEA5}" type="presOf" srcId="{532447D4-0D25-4FC5-8E3A-0CADF249537A}" destId="{3832F4AE-2D22-4C32-95B2-C692A970F3AB}" srcOrd="1" destOrd="0" presId="urn:microsoft.com/office/officeart/2005/8/layout/list1"/>
    <dgm:cxn modelId="{0271CBD8-874F-4036-92BF-65798184BF05}" srcId="{4DC1563C-12B0-464E-A98F-0E5E5218AD93}" destId="{0E1224A8-9353-4422-B6D9-BF3B00AB4466}" srcOrd="3" destOrd="0" parTransId="{E8D275C9-7FEC-4FA5-8E3B-36437D7D3578}" sibTransId="{89722CB4-524B-4375-AC7E-E57227C00B0A}"/>
    <dgm:cxn modelId="{577ADFCC-E4C3-4C64-9093-3711E8056727}" type="presOf" srcId="{0E1224A8-9353-4422-B6D9-BF3B00AB4466}" destId="{6693D2F4-D58F-4693-9125-D8CD00D878B0}" srcOrd="0" destOrd="0" presId="urn:microsoft.com/office/officeart/2005/8/layout/list1"/>
    <dgm:cxn modelId="{DD8EEF3B-FFEE-4BAC-BEBC-EE6042ECD4C6}" type="presOf" srcId="{0E6C7160-E4EE-4A14-AD9B-9144D80BDE40}" destId="{359E0C4D-FB53-4DF4-95B7-9CDB7496F4EF}" srcOrd="1" destOrd="0" presId="urn:microsoft.com/office/officeart/2005/8/layout/list1"/>
    <dgm:cxn modelId="{C2F27818-9572-4545-91A9-B3CBC6DB83A2}" type="presOf" srcId="{68D4891B-F2D9-4680-99A8-BB1108162A86}" destId="{64FE1B6D-2A69-4434-A029-91E28F4A982A}" srcOrd="0" destOrd="0" presId="urn:microsoft.com/office/officeart/2005/8/layout/list1"/>
    <dgm:cxn modelId="{AAB880F6-68AC-41E0-B400-FF98B60FF567}" type="presOf" srcId="{68D4891B-F2D9-4680-99A8-BB1108162A86}" destId="{D0644F04-E9A7-4D46-807E-CFD85923688E}" srcOrd="1" destOrd="0" presId="urn:microsoft.com/office/officeart/2005/8/layout/list1"/>
    <dgm:cxn modelId="{28134D4A-D698-4402-88F0-BBD5BDDDC63C}" type="presOf" srcId="{30EC3F46-D990-4249-BB0E-571C1C2B3A87}" destId="{F508B2F1-9AB3-4BA8-8320-69C6D748C029}" srcOrd="1" destOrd="0" presId="urn:microsoft.com/office/officeart/2005/8/layout/list1"/>
    <dgm:cxn modelId="{DDDA5DC5-F549-4A14-A13A-81FD9898DE8C}" srcId="{4DC1563C-12B0-464E-A98F-0E5E5218AD93}" destId="{68D4891B-F2D9-4680-99A8-BB1108162A86}" srcOrd="4" destOrd="0" parTransId="{6909664F-D308-45E1-A3B0-5A2A1D27A7E4}" sibTransId="{343144AB-09A7-4E4E-BEEA-958CA63BB183}"/>
    <dgm:cxn modelId="{11B86DCE-2EBE-43B1-91E6-185D412C1DDA}" type="presOf" srcId="{532447D4-0D25-4FC5-8E3A-0CADF249537A}" destId="{FCF0FDFE-2222-4AC2-B1CA-76C27901BC8C}" srcOrd="0" destOrd="0" presId="urn:microsoft.com/office/officeart/2005/8/layout/list1"/>
    <dgm:cxn modelId="{3101C0B4-1575-4499-92CC-7AEEFA8A5A31}" type="presOf" srcId="{0E6C7160-E4EE-4A14-AD9B-9144D80BDE40}" destId="{9FEFD0C2-2019-4C2E-9B48-3A79C60FCD59}" srcOrd="0" destOrd="0" presId="urn:microsoft.com/office/officeart/2005/8/layout/list1"/>
    <dgm:cxn modelId="{82544CF2-C5E8-462E-9277-DAE706F8966E}" type="presParOf" srcId="{46233B44-3DB9-4CC7-92C6-5E1E70D618A9}" destId="{829867F4-4679-43FE-9716-D6DE5B8C37C2}" srcOrd="0" destOrd="0" presId="urn:microsoft.com/office/officeart/2005/8/layout/list1"/>
    <dgm:cxn modelId="{CD7AB9A1-0F80-4BA1-AABA-898903891052}" type="presParOf" srcId="{829867F4-4679-43FE-9716-D6DE5B8C37C2}" destId="{9FEFD0C2-2019-4C2E-9B48-3A79C60FCD59}" srcOrd="0" destOrd="0" presId="urn:microsoft.com/office/officeart/2005/8/layout/list1"/>
    <dgm:cxn modelId="{07E76DB6-14EE-4A0C-909D-B2748AE0EA34}" type="presParOf" srcId="{829867F4-4679-43FE-9716-D6DE5B8C37C2}" destId="{359E0C4D-FB53-4DF4-95B7-9CDB7496F4EF}" srcOrd="1" destOrd="0" presId="urn:microsoft.com/office/officeart/2005/8/layout/list1"/>
    <dgm:cxn modelId="{17797E50-DD2F-4E39-9BAF-E731E60CE5C1}" type="presParOf" srcId="{46233B44-3DB9-4CC7-92C6-5E1E70D618A9}" destId="{DAEB3B6E-E5DD-4B8C-9372-BB8982622E80}" srcOrd="1" destOrd="0" presId="urn:microsoft.com/office/officeart/2005/8/layout/list1"/>
    <dgm:cxn modelId="{19485572-22A3-418F-89D1-1F287E7A1350}" type="presParOf" srcId="{46233B44-3DB9-4CC7-92C6-5E1E70D618A9}" destId="{DC4B3E95-2A4A-464A-9BF2-4B44070E8EC7}" srcOrd="2" destOrd="0" presId="urn:microsoft.com/office/officeart/2005/8/layout/list1"/>
    <dgm:cxn modelId="{E08B15A0-E59C-43AC-A178-CDBADF1F3A7F}" type="presParOf" srcId="{46233B44-3DB9-4CC7-92C6-5E1E70D618A9}" destId="{3B048A51-5664-4FE3-A6FE-167B10EC30CD}" srcOrd="3" destOrd="0" presId="urn:microsoft.com/office/officeart/2005/8/layout/list1"/>
    <dgm:cxn modelId="{ABEE7C9D-D78F-4775-ACD7-574DC158FE94}" type="presParOf" srcId="{46233B44-3DB9-4CC7-92C6-5E1E70D618A9}" destId="{22DDE342-455C-4E9E-9396-F8AB502FF561}" srcOrd="4" destOrd="0" presId="urn:microsoft.com/office/officeart/2005/8/layout/list1"/>
    <dgm:cxn modelId="{7C6F0AF2-1FBB-4011-A8F9-254573F2FB4B}" type="presParOf" srcId="{22DDE342-455C-4E9E-9396-F8AB502FF561}" destId="{9900712A-8D6B-4EFD-A052-D1DD2B54E8C8}" srcOrd="0" destOrd="0" presId="urn:microsoft.com/office/officeart/2005/8/layout/list1"/>
    <dgm:cxn modelId="{33A67029-ED85-43C3-BF53-7912C1A2E8A0}" type="presParOf" srcId="{22DDE342-455C-4E9E-9396-F8AB502FF561}" destId="{7BC3420E-F59D-4CF8-AB05-DDDD053FF1AC}" srcOrd="1" destOrd="0" presId="urn:microsoft.com/office/officeart/2005/8/layout/list1"/>
    <dgm:cxn modelId="{9F731BF1-9093-49CE-9E27-8DA93542F35B}" type="presParOf" srcId="{46233B44-3DB9-4CC7-92C6-5E1E70D618A9}" destId="{956C8C46-DACF-471B-87F8-1280093E443C}" srcOrd="5" destOrd="0" presId="urn:microsoft.com/office/officeart/2005/8/layout/list1"/>
    <dgm:cxn modelId="{62B17448-5BD5-4901-8D32-82DE3002EAB4}" type="presParOf" srcId="{46233B44-3DB9-4CC7-92C6-5E1E70D618A9}" destId="{FD37CDDE-7D4B-4464-A62B-3758FAC48F8F}" srcOrd="6" destOrd="0" presId="urn:microsoft.com/office/officeart/2005/8/layout/list1"/>
    <dgm:cxn modelId="{324B2C46-90B8-4842-9DB8-29426F5A4F5B}" type="presParOf" srcId="{46233B44-3DB9-4CC7-92C6-5E1E70D618A9}" destId="{0090A9C7-4BFF-43D5-9174-BF333B39093C}" srcOrd="7" destOrd="0" presId="urn:microsoft.com/office/officeart/2005/8/layout/list1"/>
    <dgm:cxn modelId="{7F619B35-344B-4FB3-AD10-9D2F8D129FB0}" type="presParOf" srcId="{46233B44-3DB9-4CC7-92C6-5E1E70D618A9}" destId="{9119E638-DE13-4127-8D57-414AACEC9F8B}" srcOrd="8" destOrd="0" presId="urn:microsoft.com/office/officeart/2005/8/layout/list1"/>
    <dgm:cxn modelId="{A9A0EC71-0B96-46DB-8D1C-1EF9D1FC9994}" type="presParOf" srcId="{9119E638-DE13-4127-8D57-414AACEC9F8B}" destId="{C0BDE7DB-9A59-4463-A7BA-147F9F4C7FDC}" srcOrd="0" destOrd="0" presId="urn:microsoft.com/office/officeart/2005/8/layout/list1"/>
    <dgm:cxn modelId="{0B6F8BC8-E587-45B9-8F22-177B21079335}" type="presParOf" srcId="{9119E638-DE13-4127-8D57-414AACEC9F8B}" destId="{F508B2F1-9AB3-4BA8-8320-69C6D748C029}" srcOrd="1" destOrd="0" presId="urn:microsoft.com/office/officeart/2005/8/layout/list1"/>
    <dgm:cxn modelId="{A4A17039-57E8-4663-BA29-3CD6ED402789}" type="presParOf" srcId="{46233B44-3DB9-4CC7-92C6-5E1E70D618A9}" destId="{77FFB832-5420-4DF0-8771-F7E2B69F057B}" srcOrd="9" destOrd="0" presId="urn:microsoft.com/office/officeart/2005/8/layout/list1"/>
    <dgm:cxn modelId="{E758DDBE-A627-48D3-914A-2F1EB4AC4645}" type="presParOf" srcId="{46233B44-3DB9-4CC7-92C6-5E1E70D618A9}" destId="{99D76EA3-EE12-4360-9A57-70C048265CE1}" srcOrd="10" destOrd="0" presId="urn:microsoft.com/office/officeart/2005/8/layout/list1"/>
    <dgm:cxn modelId="{4CE9494F-9D9D-4358-B9CB-00ACE77127EC}" type="presParOf" srcId="{46233B44-3DB9-4CC7-92C6-5E1E70D618A9}" destId="{2A94962E-8B63-499B-983F-32C396E2D2C9}" srcOrd="11" destOrd="0" presId="urn:microsoft.com/office/officeart/2005/8/layout/list1"/>
    <dgm:cxn modelId="{C97679DD-0D2C-404D-BB5C-F903325237DB}" type="presParOf" srcId="{46233B44-3DB9-4CC7-92C6-5E1E70D618A9}" destId="{9954BB69-FA9F-4AA2-9267-5282610679DD}" srcOrd="12" destOrd="0" presId="urn:microsoft.com/office/officeart/2005/8/layout/list1"/>
    <dgm:cxn modelId="{C37CE417-3F2C-409D-A4F8-37465C6DFD09}" type="presParOf" srcId="{9954BB69-FA9F-4AA2-9267-5282610679DD}" destId="{6693D2F4-D58F-4693-9125-D8CD00D878B0}" srcOrd="0" destOrd="0" presId="urn:microsoft.com/office/officeart/2005/8/layout/list1"/>
    <dgm:cxn modelId="{1E2C1766-5FE9-4DF0-9D83-776A7525D4DD}" type="presParOf" srcId="{9954BB69-FA9F-4AA2-9267-5282610679DD}" destId="{06EF51FD-3732-4A17-AB05-1E972F5FC21E}" srcOrd="1" destOrd="0" presId="urn:microsoft.com/office/officeart/2005/8/layout/list1"/>
    <dgm:cxn modelId="{4350CCB4-9F09-4953-BF86-06DA4E5F95D0}" type="presParOf" srcId="{46233B44-3DB9-4CC7-92C6-5E1E70D618A9}" destId="{47324346-E124-4275-954E-4814B9E0AAAA}" srcOrd="13" destOrd="0" presId="urn:microsoft.com/office/officeart/2005/8/layout/list1"/>
    <dgm:cxn modelId="{DEC101DB-0F67-44DA-9077-61D536B03F83}" type="presParOf" srcId="{46233B44-3DB9-4CC7-92C6-5E1E70D618A9}" destId="{6D027F82-B646-4EF3-9C4A-B6F196B71BF9}" srcOrd="14" destOrd="0" presId="urn:microsoft.com/office/officeart/2005/8/layout/list1"/>
    <dgm:cxn modelId="{93968C57-7501-4A56-A113-B8447205974E}" type="presParOf" srcId="{46233B44-3DB9-4CC7-92C6-5E1E70D618A9}" destId="{46DEC313-AA16-4271-B128-A38B7D69820E}" srcOrd="15" destOrd="0" presId="urn:microsoft.com/office/officeart/2005/8/layout/list1"/>
    <dgm:cxn modelId="{EB0B8F4C-3CDB-4031-B91E-1AD0A214F5EF}" type="presParOf" srcId="{46233B44-3DB9-4CC7-92C6-5E1E70D618A9}" destId="{AB11A40A-0B07-4E36-9ABB-5AA8ABB1E7B4}" srcOrd="16" destOrd="0" presId="urn:microsoft.com/office/officeart/2005/8/layout/list1"/>
    <dgm:cxn modelId="{C2508796-7C13-40D4-B24D-075F22F5D757}" type="presParOf" srcId="{AB11A40A-0B07-4E36-9ABB-5AA8ABB1E7B4}" destId="{64FE1B6D-2A69-4434-A029-91E28F4A982A}" srcOrd="0" destOrd="0" presId="urn:microsoft.com/office/officeart/2005/8/layout/list1"/>
    <dgm:cxn modelId="{EBAC434A-B422-48BB-AD03-86763ECF8697}" type="presParOf" srcId="{AB11A40A-0B07-4E36-9ABB-5AA8ABB1E7B4}" destId="{D0644F04-E9A7-4D46-807E-CFD85923688E}" srcOrd="1" destOrd="0" presId="urn:microsoft.com/office/officeart/2005/8/layout/list1"/>
    <dgm:cxn modelId="{221A0176-293A-4BF8-8500-1826318C9FB6}" type="presParOf" srcId="{46233B44-3DB9-4CC7-92C6-5E1E70D618A9}" destId="{BA890DDE-430F-410E-9205-3C161B5CA57D}" srcOrd="17" destOrd="0" presId="urn:microsoft.com/office/officeart/2005/8/layout/list1"/>
    <dgm:cxn modelId="{E6FB609B-0BEF-40A6-8B06-8CED8E1E8459}" type="presParOf" srcId="{46233B44-3DB9-4CC7-92C6-5E1E70D618A9}" destId="{D0534EBD-6FEE-46DE-91E3-14F4547456BC}" srcOrd="18" destOrd="0" presId="urn:microsoft.com/office/officeart/2005/8/layout/list1"/>
    <dgm:cxn modelId="{6FA8DAD4-417C-4483-8703-715252F8D196}" type="presParOf" srcId="{46233B44-3DB9-4CC7-92C6-5E1E70D618A9}" destId="{14AF87DD-9968-4167-BD93-230A7E39FFEF}" srcOrd="19" destOrd="0" presId="urn:microsoft.com/office/officeart/2005/8/layout/list1"/>
    <dgm:cxn modelId="{1C409A43-DA60-4806-880B-CD84CEEB6469}" type="presParOf" srcId="{46233B44-3DB9-4CC7-92C6-5E1E70D618A9}" destId="{ECC92AD6-87A2-4BD3-8E12-F0E1E0F0C3F0}" srcOrd="20" destOrd="0" presId="urn:microsoft.com/office/officeart/2005/8/layout/list1"/>
    <dgm:cxn modelId="{84FDC4EA-ECBF-446D-9DDA-18946C99E47C}" type="presParOf" srcId="{ECC92AD6-87A2-4BD3-8E12-F0E1E0F0C3F0}" destId="{FCF0FDFE-2222-4AC2-B1CA-76C27901BC8C}" srcOrd="0" destOrd="0" presId="urn:microsoft.com/office/officeart/2005/8/layout/list1"/>
    <dgm:cxn modelId="{9B091FD3-733C-41EF-B3A9-0D18547E0416}" type="presParOf" srcId="{ECC92AD6-87A2-4BD3-8E12-F0E1E0F0C3F0}" destId="{3832F4AE-2D22-4C32-95B2-C692A970F3AB}" srcOrd="1" destOrd="0" presId="urn:microsoft.com/office/officeart/2005/8/layout/list1"/>
    <dgm:cxn modelId="{8A1C2E33-258A-47BE-9E25-6F04935FD4A0}" type="presParOf" srcId="{46233B44-3DB9-4CC7-92C6-5E1E70D618A9}" destId="{09D1CF39-CB84-4B00-9812-C25F1BEDF67A}" srcOrd="21" destOrd="0" presId="urn:microsoft.com/office/officeart/2005/8/layout/list1"/>
    <dgm:cxn modelId="{B8D979F5-73AD-4151-B775-5259636593D3}" type="presParOf" srcId="{46233B44-3DB9-4CC7-92C6-5E1E70D618A9}" destId="{53ADBA69-AD92-4ABD-B7DC-4F1C253C7C9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D2D737-E16A-4B73-835B-D5A77CF0893B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CA"/>
        </a:p>
      </dgm:t>
    </dgm:pt>
    <dgm:pt modelId="{A3F0949F-A2C4-4DD5-9A53-3507BA95550E}">
      <dgm:prSet phldrT="[Texte]" custT="1"/>
      <dgm:spPr/>
      <dgm:t>
        <a:bodyPr/>
        <a:lstStyle/>
        <a:p>
          <a:pPr algn="ctr"/>
          <a:r>
            <a:rPr lang="en-CA" sz="2800" b="1" dirty="0" smtClean="0">
              <a:solidFill>
                <a:schemeClr val="bg1"/>
              </a:solidFill>
            </a:rPr>
            <a:t>More efficient</a:t>
          </a:r>
          <a:endParaRPr lang="fr-CA" sz="2800" b="1" dirty="0">
            <a:solidFill>
              <a:schemeClr val="bg1"/>
            </a:solidFill>
          </a:endParaRPr>
        </a:p>
      </dgm:t>
    </dgm:pt>
    <dgm:pt modelId="{94FDC537-D2B5-48BF-967D-935E2305AD7D}" type="parTrans" cxnId="{B7D7C615-6911-49EB-816C-EAC16D391722}">
      <dgm:prSet/>
      <dgm:spPr/>
      <dgm:t>
        <a:bodyPr/>
        <a:lstStyle/>
        <a:p>
          <a:pPr algn="ctr"/>
          <a:endParaRPr lang="fr-CA" sz="2400" b="1">
            <a:solidFill>
              <a:schemeClr val="bg1"/>
            </a:solidFill>
          </a:endParaRPr>
        </a:p>
      </dgm:t>
    </dgm:pt>
    <dgm:pt modelId="{D68917F0-A2CF-4C5E-9B3C-766053192057}" type="sibTrans" cxnId="{B7D7C615-6911-49EB-816C-EAC16D391722}">
      <dgm:prSet custT="1"/>
      <dgm:spPr>
        <a:solidFill>
          <a:schemeClr val="accent6">
            <a:lumMod val="75000"/>
            <a:alpha val="90000"/>
          </a:schemeClr>
        </a:solidFill>
      </dgm:spPr>
      <dgm:t>
        <a:bodyPr/>
        <a:lstStyle/>
        <a:p>
          <a:pPr algn="ctr"/>
          <a:endParaRPr lang="fr-CA" sz="1600" b="1">
            <a:solidFill>
              <a:schemeClr val="bg1"/>
            </a:solidFill>
          </a:endParaRPr>
        </a:p>
      </dgm:t>
    </dgm:pt>
    <dgm:pt modelId="{5342BA0D-9DDD-441D-8C1E-9C18D28CBAFA}">
      <dgm:prSet phldrT="[Texte]" custT="1"/>
      <dgm:spPr/>
      <dgm:t>
        <a:bodyPr/>
        <a:lstStyle/>
        <a:p>
          <a:pPr algn="ctr"/>
          <a:r>
            <a:rPr lang="en-CA" sz="2800" b="1" dirty="0" smtClean="0">
              <a:solidFill>
                <a:schemeClr val="bg1"/>
              </a:solidFill>
            </a:rPr>
            <a:t>Supports the learning needs of all students</a:t>
          </a:r>
          <a:endParaRPr lang="fr-CA" sz="2800" b="1" dirty="0">
            <a:solidFill>
              <a:schemeClr val="bg1"/>
            </a:solidFill>
          </a:endParaRPr>
        </a:p>
      </dgm:t>
    </dgm:pt>
    <dgm:pt modelId="{178387B0-99A1-4EA1-A2DF-B6AC31C8C877}" type="parTrans" cxnId="{74AB3AD8-92C1-4C33-B4F1-F06410C8A2DB}">
      <dgm:prSet/>
      <dgm:spPr/>
      <dgm:t>
        <a:bodyPr/>
        <a:lstStyle/>
        <a:p>
          <a:pPr algn="ctr"/>
          <a:endParaRPr lang="fr-CA" sz="2400" b="1">
            <a:solidFill>
              <a:schemeClr val="bg1"/>
            </a:solidFill>
          </a:endParaRPr>
        </a:p>
      </dgm:t>
    </dgm:pt>
    <dgm:pt modelId="{733751D4-AE6B-467B-9F21-230BB20C71F9}" type="sibTrans" cxnId="{74AB3AD8-92C1-4C33-B4F1-F06410C8A2DB}">
      <dgm:prSet custT="1"/>
      <dgm:spPr>
        <a:solidFill>
          <a:schemeClr val="accent6">
            <a:alpha val="90000"/>
          </a:schemeClr>
        </a:solidFill>
      </dgm:spPr>
      <dgm:t>
        <a:bodyPr/>
        <a:lstStyle/>
        <a:p>
          <a:pPr algn="ctr"/>
          <a:endParaRPr lang="fr-CA" sz="4400" b="1">
            <a:solidFill>
              <a:schemeClr val="bg1"/>
            </a:solidFill>
          </a:endParaRPr>
        </a:p>
      </dgm:t>
    </dgm:pt>
    <dgm:pt modelId="{ADE1368B-E7D1-4066-9E3B-0DED8CDDE18A}">
      <dgm:prSet phldrT="[Texte]" custT="1"/>
      <dgm:spPr/>
      <dgm:t>
        <a:bodyPr/>
        <a:lstStyle/>
        <a:p>
          <a:pPr algn="ctr"/>
          <a:r>
            <a:rPr lang="en-CA" sz="2800" b="1" dirty="0" smtClean="0">
              <a:solidFill>
                <a:schemeClr val="bg1"/>
              </a:solidFill>
            </a:rPr>
            <a:t>Teacher has to set rules of collaboration between the students</a:t>
          </a:r>
          <a:endParaRPr lang="fr-CA" sz="2800" b="1" dirty="0">
            <a:solidFill>
              <a:schemeClr val="bg1"/>
            </a:solidFill>
          </a:endParaRPr>
        </a:p>
      </dgm:t>
    </dgm:pt>
    <dgm:pt modelId="{E1571C95-DD44-4D8A-B81B-DDEA3F7EA278}" type="parTrans" cxnId="{94EAF4F9-B672-4450-9E87-8BCC332AE2B6}">
      <dgm:prSet/>
      <dgm:spPr/>
      <dgm:t>
        <a:bodyPr/>
        <a:lstStyle/>
        <a:p>
          <a:pPr algn="ctr"/>
          <a:endParaRPr lang="fr-CA" sz="2400" b="1">
            <a:solidFill>
              <a:schemeClr val="bg1"/>
            </a:solidFill>
          </a:endParaRPr>
        </a:p>
      </dgm:t>
    </dgm:pt>
    <dgm:pt modelId="{BFEF637E-2505-4A67-9C3B-308B48189D25}" type="sibTrans" cxnId="{94EAF4F9-B672-4450-9E87-8BCC332AE2B6}">
      <dgm:prSet/>
      <dgm:spPr/>
      <dgm:t>
        <a:bodyPr/>
        <a:lstStyle/>
        <a:p>
          <a:pPr algn="ctr"/>
          <a:endParaRPr lang="fr-CA" sz="2400" b="1">
            <a:solidFill>
              <a:schemeClr val="bg1"/>
            </a:solidFill>
          </a:endParaRPr>
        </a:p>
      </dgm:t>
    </dgm:pt>
    <dgm:pt modelId="{17EB4470-C1AD-4ECA-BA86-71D8B578B495}" type="pres">
      <dgm:prSet presAssocID="{23D2D737-E16A-4B73-835B-D5A77CF0893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99013FED-422F-4D27-9FBB-2C157DE0B9BD}" type="pres">
      <dgm:prSet presAssocID="{23D2D737-E16A-4B73-835B-D5A77CF0893B}" presName="dummyMaxCanvas" presStyleCnt="0">
        <dgm:presLayoutVars/>
      </dgm:prSet>
      <dgm:spPr/>
    </dgm:pt>
    <dgm:pt modelId="{893C80A9-C211-4060-AD2B-1D3523D10A3D}" type="pres">
      <dgm:prSet presAssocID="{23D2D737-E16A-4B73-835B-D5A77CF0893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F524F7C8-8BEF-4579-B98A-58D2A55C0713}" type="pres">
      <dgm:prSet presAssocID="{23D2D737-E16A-4B73-835B-D5A77CF0893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0167010-43C7-46C8-B1A6-023FD9893D59}" type="pres">
      <dgm:prSet presAssocID="{23D2D737-E16A-4B73-835B-D5A77CF0893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C11A5B8-9E0C-422F-ACB8-972943EF9C7A}" type="pres">
      <dgm:prSet presAssocID="{23D2D737-E16A-4B73-835B-D5A77CF0893B}" presName="ThreeConn_1-2" presStyleLbl="fgAccFollowNode1" presStyleIdx="0" presStyleCnt="2" custScaleX="171841" custScaleY="117689">
        <dgm:presLayoutVars>
          <dgm:bulletEnabled val="1"/>
        </dgm:presLayoutVars>
      </dgm:prSet>
      <dgm:spPr>
        <a:prstGeom prst="mathPlus">
          <a:avLst/>
        </a:prstGeom>
      </dgm:spPr>
      <dgm:t>
        <a:bodyPr/>
        <a:lstStyle/>
        <a:p>
          <a:endParaRPr lang="fr-CA"/>
        </a:p>
      </dgm:t>
    </dgm:pt>
    <dgm:pt modelId="{540E56A0-92A1-4629-8F25-C6B760E0AA97}" type="pres">
      <dgm:prSet presAssocID="{23D2D737-E16A-4B73-835B-D5A77CF0893B}" presName="ThreeConn_2-3" presStyleLbl="fgAccFollowNode1" presStyleIdx="1" presStyleCnt="2" custAng="1080000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4902E1D-0E7A-4577-8A75-EBA123D0338D}" type="pres">
      <dgm:prSet presAssocID="{23D2D737-E16A-4B73-835B-D5A77CF0893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A135372-0EBB-4E92-95BB-4BE61A03D904}" type="pres">
      <dgm:prSet presAssocID="{23D2D737-E16A-4B73-835B-D5A77CF0893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4D5BEF35-FA9F-43AA-9C25-3F8370D3F1F3}" type="pres">
      <dgm:prSet presAssocID="{23D2D737-E16A-4B73-835B-D5A77CF0893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F5F50DF9-44C8-487D-8669-64EE0EF1C81F}" type="presOf" srcId="{23D2D737-E16A-4B73-835B-D5A77CF0893B}" destId="{17EB4470-C1AD-4ECA-BA86-71D8B578B495}" srcOrd="0" destOrd="0" presId="urn:microsoft.com/office/officeart/2005/8/layout/vProcess5"/>
    <dgm:cxn modelId="{74AB3AD8-92C1-4C33-B4F1-F06410C8A2DB}" srcId="{23D2D737-E16A-4B73-835B-D5A77CF0893B}" destId="{5342BA0D-9DDD-441D-8C1E-9C18D28CBAFA}" srcOrd="1" destOrd="0" parTransId="{178387B0-99A1-4EA1-A2DF-B6AC31C8C877}" sibTransId="{733751D4-AE6B-467B-9F21-230BB20C71F9}"/>
    <dgm:cxn modelId="{40A17EF6-C9C9-4941-8BF0-33FE4475EE52}" type="presOf" srcId="{A3F0949F-A2C4-4DD5-9A53-3507BA95550E}" destId="{A4902E1D-0E7A-4577-8A75-EBA123D0338D}" srcOrd="1" destOrd="0" presId="urn:microsoft.com/office/officeart/2005/8/layout/vProcess5"/>
    <dgm:cxn modelId="{724D1E97-9D69-46FD-A45C-C57B61D2D87B}" type="presOf" srcId="{D68917F0-A2CF-4C5E-9B3C-766053192057}" destId="{DC11A5B8-9E0C-422F-ACB8-972943EF9C7A}" srcOrd="0" destOrd="0" presId="urn:microsoft.com/office/officeart/2005/8/layout/vProcess5"/>
    <dgm:cxn modelId="{6097CB4B-814B-445F-917C-57C194AB9242}" type="presOf" srcId="{ADE1368B-E7D1-4066-9E3B-0DED8CDDE18A}" destId="{4D5BEF35-FA9F-43AA-9C25-3F8370D3F1F3}" srcOrd="1" destOrd="0" presId="urn:microsoft.com/office/officeart/2005/8/layout/vProcess5"/>
    <dgm:cxn modelId="{CBC7A559-A789-4A29-82CD-2F000258222F}" type="presOf" srcId="{733751D4-AE6B-467B-9F21-230BB20C71F9}" destId="{540E56A0-92A1-4629-8F25-C6B760E0AA97}" srcOrd="0" destOrd="0" presId="urn:microsoft.com/office/officeart/2005/8/layout/vProcess5"/>
    <dgm:cxn modelId="{795A0C6E-6C74-4E01-9C97-053066F1B144}" type="presOf" srcId="{A3F0949F-A2C4-4DD5-9A53-3507BA95550E}" destId="{893C80A9-C211-4060-AD2B-1D3523D10A3D}" srcOrd="0" destOrd="0" presId="urn:microsoft.com/office/officeart/2005/8/layout/vProcess5"/>
    <dgm:cxn modelId="{A57BE9F1-1CAD-4978-9850-6533A5AD3FF3}" type="presOf" srcId="{5342BA0D-9DDD-441D-8C1E-9C18D28CBAFA}" destId="{F524F7C8-8BEF-4579-B98A-58D2A55C0713}" srcOrd="0" destOrd="0" presId="urn:microsoft.com/office/officeart/2005/8/layout/vProcess5"/>
    <dgm:cxn modelId="{B7D7C615-6911-49EB-816C-EAC16D391722}" srcId="{23D2D737-E16A-4B73-835B-D5A77CF0893B}" destId="{A3F0949F-A2C4-4DD5-9A53-3507BA95550E}" srcOrd="0" destOrd="0" parTransId="{94FDC537-D2B5-48BF-967D-935E2305AD7D}" sibTransId="{D68917F0-A2CF-4C5E-9B3C-766053192057}"/>
    <dgm:cxn modelId="{09244084-71E5-4B4D-BA5A-962ACDBA7D5B}" type="presOf" srcId="{5342BA0D-9DDD-441D-8C1E-9C18D28CBAFA}" destId="{5A135372-0EBB-4E92-95BB-4BE61A03D904}" srcOrd="1" destOrd="0" presId="urn:microsoft.com/office/officeart/2005/8/layout/vProcess5"/>
    <dgm:cxn modelId="{D1625F57-8720-442C-AF9C-A789E55FB50D}" type="presOf" srcId="{ADE1368B-E7D1-4066-9E3B-0DED8CDDE18A}" destId="{20167010-43C7-46C8-B1A6-023FD9893D59}" srcOrd="0" destOrd="0" presId="urn:microsoft.com/office/officeart/2005/8/layout/vProcess5"/>
    <dgm:cxn modelId="{94EAF4F9-B672-4450-9E87-8BCC332AE2B6}" srcId="{23D2D737-E16A-4B73-835B-D5A77CF0893B}" destId="{ADE1368B-E7D1-4066-9E3B-0DED8CDDE18A}" srcOrd="2" destOrd="0" parTransId="{E1571C95-DD44-4D8A-B81B-DDEA3F7EA278}" sibTransId="{BFEF637E-2505-4A67-9C3B-308B48189D25}"/>
    <dgm:cxn modelId="{E791D16A-BFA1-4AFD-BF79-2E5A522FDEF0}" type="presParOf" srcId="{17EB4470-C1AD-4ECA-BA86-71D8B578B495}" destId="{99013FED-422F-4D27-9FBB-2C157DE0B9BD}" srcOrd="0" destOrd="0" presId="urn:microsoft.com/office/officeart/2005/8/layout/vProcess5"/>
    <dgm:cxn modelId="{CC205C6F-FBB0-47D2-A2AD-24FC696FE84C}" type="presParOf" srcId="{17EB4470-C1AD-4ECA-BA86-71D8B578B495}" destId="{893C80A9-C211-4060-AD2B-1D3523D10A3D}" srcOrd="1" destOrd="0" presId="urn:microsoft.com/office/officeart/2005/8/layout/vProcess5"/>
    <dgm:cxn modelId="{38D82532-9145-4184-BE21-89C2EECD7015}" type="presParOf" srcId="{17EB4470-C1AD-4ECA-BA86-71D8B578B495}" destId="{F524F7C8-8BEF-4579-B98A-58D2A55C0713}" srcOrd="2" destOrd="0" presId="urn:microsoft.com/office/officeart/2005/8/layout/vProcess5"/>
    <dgm:cxn modelId="{E674E197-9644-48FF-BEB0-BDFCBA48A760}" type="presParOf" srcId="{17EB4470-C1AD-4ECA-BA86-71D8B578B495}" destId="{20167010-43C7-46C8-B1A6-023FD9893D59}" srcOrd="3" destOrd="0" presId="urn:microsoft.com/office/officeart/2005/8/layout/vProcess5"/>
    <dgm:cxn modelId="{7CD10006-8BA5-4758-992E-BBF92B6782B2}" type="presParOf" srcId="{17EB4470-C1AD-4ECA-BA86-71D8B578B495}" destId="{DC11A5B8-9E0C-422F-ACB8-972943EF9C7A}" srcOrd="4" destOrd="0" presId="urn:microsoft.com/office/officeart/2005/8/layout/vProcess5"/>
    <dgm:cxn modelId="{99FC4043-9E5E-4A5C-8AAF-E98D25E0D05F}" type="presParOf" srcId="{17EB4470-C1AD-4ECA-BA86-71D8B578B495}" destId="{540E56A0-92A1-4629-8F25-C6B760E0AA97}" srcOrd="5" destOrd="0" presId="urn:microsoft.com/office/officeart/2005/8/layout/vProcess5"/>
    <dgm:cxn modelId="{B37F74AA-25D8-4017-B8BD-140CBA33216A}" type="presParOf" srcId="{17EB4470-C1AD-4ECA-BA86-71D8B578B495}" destId="{A4902E1D-0E7A-4577-8A75-EBA123D0338D}" srcOrd="6" destOrd="0" presId="urn:microsoft.com/office/officeart/2005/8/layout/vProcess5"/>
    <dgm:cxn modelId="{7F788A36-5B13-4B39-B5F5-08B01E417198}" type="presParOf" srcId="{17EB4470-C1AD-4ECA-BA86-71D8B578B495}" destId="{5A135372-0EBB-4E92-95BB-4BE61A03D904}" srcOrd="7" destOrd="0" presId="urn:microsoft.com/office/officeart/2005/8/layout/vProcess5"/>
    <dgm:cxn modelId="{113F4AF6-5A32-4FA7-989A-148FDC52BE82}" type="presParOf" srcId="{17EB4470-C1AD-4ECA-BA86-71D8B578B495}" destId="{4D5BEF35-FA9F-43AA-9C25-3F8370D3F1F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9FB20B-D834-4478-9AEF-AA5EAC4E9747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1ACE8FBD-A486-4AD2-83EA-AF35A678ADB7}">
      <dgm:prSet phldrT="[Texte]" custT="1"/>
      <dgm:spPr/>
      <dgm:t>
        <a:bodyPr/>
        <a:lstStyle/>
        <a:p>
          <a:r>
            <a:rPr lang="fr-CA" sz="2000" dirty="0" smtClean="0"/>
            <a:t>1</a:t>
          </a:r>
          <a:endParaRPr lang="fr-CA" sz="2000" dirty="0"/>
        </a:p>
      </dgm:t>
    </dgm:pt>
    <dgm:pt modelId="{99599F42-67FB-4C54-80E1-E9749F5B4BCD}" type="parTrans" cxnId="{4F259C7B-4FBA-45E8-9A43-67200AA3AA65}">
      <dgm:prSet/>
      <dgm:spPr/>
      <dgm:t>
        <a:bodyPr/>
        <a:lstStyle/>
        <a:p>
          <a:endParaRPr lang="fr-CA" sz="2400"/>
        </a:p>
      </dgm:t>
    </dgm:pt>
    <dgm:pt modelId="{712CE676-46A9-4FF4-B786-80BBB80DC03D}" type="sibTrans" cxnId="{4F259C7B-4FBA-45E8-9A43-67200AA3AA65}">
      <dgm:prSet/>
      <dgm:spPr/>
      <dgm:t>
        <a:bodyPr/>
        <a:lstStyle/>
        <a:p>
          <a:endParaRPr lang="fr-CA" sz="2400"/>
        </a:p>
      </dgm:t>
    </dgm:pt>
    <dgm:pt modelId="{C7F4A0D5-454E-45C2-95C8-15D50492FF52}">
      <dgm:prSet phldrT="[Texte]" custT="1"/>
      <dgm:spPr/>
      <dgm:t>
        <a:bodyPr/>
        <a:lstStyle/>
        <a:p>
          <a:r>
            <a:rPr lang="en-CA" sz="2000" dirty="0" smtClean="0"/>
            <a:t>Take the time to know the strengths of your students</a:t>
          </a:r>
          <a:endParaRPr lang="fr-CA" sz="2000" dirty="0"/>
        </a:p>
      </dgm:t>
    </dgm:pt>
    <dgm:pt modelId="{E2066ECA-E5E9-48E0-9CC2-5BDA05B65E03}" type="parTrans" cxnId="{D0A0C4F7-5880-4316-AD86-CEF2C460CFAC}">
      <dgm:prSet/>
      <dgm:spPr/>
      <dgm:t>
        <a:bodyPr/>
        <a:lstStyle/>
        <a:p>
          <a:endParaRPr lang="fr-CA" sz="2400"/>
        </a:p>
      </dgm:t>
    </dgm:pt>
    <dgm:pt modelId="{0DD9896F-BFFD-4276-97A4-CF8FEB43E8A6}" type="sibTrans" cxnId="{D0A0C4F7-5880-4316-AD86-CEF2C460CFAC}">
      <dgm:prSet/>
      <dgm:spPr/>
      <dgm:t>
        <a:bodyPr/>
        <a:lstStyle/>
        <a:p>
          <a:endParaRPr lang="fr-CA" sz="2400"/>
        </a:p>
      </dgm:t>
    </dgm:pt>
    <dgm:pt modelId="{54974558-CAA0-4E8E-A665-4256D166F005}">
      <dgm:prSet phldrT="[Texte]" custT="1"/>
      <dgm:spPr/>
      <dgm:t>
        <a:bodyPr/>
        <a:lstStyle/>
        <a:p>
          <a:r>
            <a:rPr lang="fr-CA" sz="2000" dirty="0" smtClean="0"/>
            <a:t>2</a:t>
          </a:r>
          <a:endParaRPr lang="fr-CA" sz="2000" dirty="0"/>
        </a:p>
      </dgm:t>
    </dgm:pt>
    <dgm:pt modelId="{5ADD8BB7-2110-4ACF-8003-FE902C0FA813}" type="parTrans" cxnId="{8B94C039-A416-419B-9E30-C6A43AE5D17B}">
      <dgm:prSet/>
      <dgm:spPr/>
      <dgm:t>
        <a:bodyPr/>
        <a:lstStyle/>
        <a:p>
          <a:endParaRPr lang="fr-CA" sz="2400"/>
        </a:p>
      </dgm:t>
    </dgm:pt>
    <dgm:pt modelId="{2F1C46C2-25EC-4DBB-8B13-73A542269E18}" type="sibTrans" cxnId="{8B94C039-A416-419B-9E30-C6A43AE5D17B}">
      <dgm:prSet/>
      <dgm:spPr/>
      <dgm:t>
        <a:bodyPr/>
        <a:lstStyle/>
        <a:p>
          <a:endParaRPr lang="fr-CA" sz="2400"/>
        </a:p>
      </dgm:t>
    </dgm:pt>
    <dgm:pt modelId="{F3DE254D-BA6F-48AC-9942-70EDB86E99DA}">
      <dgm:prSet phldrT="[Texte]" custT="1"/>
      <dgm:spPr/>
      <dgm:t>
        <a:bodyPr/>
        <a:lstStyle/>
        <a:p>
          <a:r>
            <a:rPr lang="en-CA" sz="2000" dirty="0" smtClean="0"/>
            <a:t>Put them into action to know what they can really make using the computer</a:t>
          </a:r>
          <a:endParaRPr lang="fr-CA" sz="2000" dirty="0"/>
        </a:p>
      </dgm:t>
    </dgm:pt>
    <dgm:pt modelId="{A00C17D3-A5CF-40D3-909F-A9E974BBCC15}" type="parTrans" cxnId="{A9B481A3-E560-446A-8BC7-DF58C770A760}">
      <dgm:prSet/>
      <dgm:spPr/>
      <dgm:t>
        <a:bodyPr/>
        <a:lstStyle/>
        <a:p>
          <a:endParaRPr lang="fr-CA" sz="2400"/>
        </a:p>
      </dgm:t>
    </dgm:pt>
    <dgm:pt modelId="{C403B9D0-B7CF-4C7F-A49B-062F209B4A28}" type="sibTrans" cxnId="{A9B481A3-E560-446A-8BC7-DF58C770A760}">
      <dgm:prSet/>
      <dgm:spPr/>
      <dgm:t>
        <a:bodyPr/>
        <a:lstStyle/>
        <a:p>
          <a:endParaRPr lang="fr-CA" sz="2400"/>
        </a:p>
      </dgm:t>
    </dgm:pt>
    <dgm:pt modelId="{7493D64B-BCE7-4058-A2F1-B7EE010FC130}">
      <dgm:prSet phldrT="[Texte]" custT="1"/>
      <dgm:spPr/>
      <dgm:t>
        <a:bodyPr/>
        <a:lstStyle/>
        <a:p>
          <a:r>
            <a:rPr lang="fr-CA" sz="2000" dirty="0" smtClean="0"/>
            <a:t>3</a:t>
          </a:r>
          <a:endParaRPr lang="fr-CA" sz="2000" dirty="0"/>
        </a:p>
      </dgm:t>
    </dgm:pt>
    <dgm:pt modelId="{58D38A99-BB8C-4940-A22C-9DA7BD937840}" type="parTrans" cxnId="{6080C51C-E5F0-4248-9029-BCDC495831F5}">
      <dgm:prSet/>
      <dgm:spPr/>
      <dgm:t>
        <a:bodyPr/>
        <a:lstStyle/>
        <a:p>
          <a:endParaRPr lang="fr-CA" sz="2400"/>
        </a:p>
      </dgm:t>
    </dgm:pt>
    <dgm:pt modelId="{E309F888-ABC2-4524-8BB9-227DD7964D31}" type="sibTrans" cxnId="{6080C51C-E5F0-4248-9029-BCDC495831F5}">
      <dgm:prSet/>
      <dgm:spPr/>
      <dgm:t>
        <a:bodyPr/>
        <a:lstStyle/>
        <a:p>
          <a:endParaRPr lang="fr-CA" sz="2400"/>
        </a:p>
      </dgm:t>
    </dgm:pt>
    <dgm:pt modelId="{20BCAF86-2C5B-432C-AC9A-1A4C3D3C96CC}">
      <dgm:prSet phldrT="[Texte]" custT="1"/>
      <dgm:spPr/>
      <dgm:t>
        <a:bodyPr/>
        <a:lstStyle/>
        <a:p>
          <a:r>
            <a:rPr lang="en-CA" sz="2000" dirty="0" smtClean="0"/>
            <a:t>Make a list of resource persons responding to each application (word processor, scanner, email, Internet, etc.)</a:t>
          </a:r>
          <a:endParaRPr lang="fr-CA" sz="2000" dirty="0"/>
        </a:p>
      </dgm:t>
    </dgm:pt>
    <dgm:pt modelId="{9EF9C989-7748-4C76-94C8-D2B8080FB4F5}" type="parTrans" cxnId="{81166F5B-AA96-4DEE-AA27-6F3341BA931A}">
      <dgm:prSet/>
      <dgm:spPr/>
      <dgm:t>
        <a:bodyPr/>
        <a:lstStyle/>
        <a:p>
          <a:endParaRPr lang="fr-CA" sz="2400"/>
        </a:p>
      </dgm:t>
    </dgm:pt>
    <dgm:pt modelId="{6E152B94-214E-4520-BCD3-47B6271A84E4}" type="sibTrans" cxnId="{81166F5B-AA96-4DEE-AA27-6F3341BA931A}">
      <dgm:prSet/>
      <dgm:spPr/>
      <dgm:t>
        <a:bodyPr/>
        <a:lstStyle/>
        <a:p>
          <a:endParaRPr lang="fr-CA" sz="2400"/>
        </a:p>
      </dgm:t>
    </dgm:pt>
    <dgm:pt modelId="{8AC8BECE-2B1F-4C6A-BC94-845316D42CCF}">
      <dgm:prSet custT="1"/>
      <dgm:spPr/>
      <dgm:t>
        <a:bodyPr/>
        <a:lstStyle/>
        <a:p>
          <a:r>
            <a:rPr lang="fr-CA" sz="2000" dirty="0" smtClean="0"/>
            <a:t>4</a:t>
          </a:r>
          <a:endParaRPr lang="fr-CA" sz="2000" dirty="0"/>
        </a:p>
      </dgm:t>
    </dgm:pt>
    <dgm:pt modelId="{5313F449-E7C6-4C87-8990-451BAAD172B8}" type="parTrans" cxnId="{54DD3489-6EB4-4746-B270-440AE8310747}">
      <dgm:prSet/>
      <dgm:spPr/>
      <dgm:t>
        <a:bodyPr/>
        <a:lstStyle/>
        <a:p>
          <a:endParaRPr lang="fr-CA" sz="2400"/>
        </a:p>
      </dgm:t>
    </dgm:pt>
    <dgm:pt modelId="{AC423965-E28B-4C45-8A37-EF2AF46FA3FF}" type="sibTrans" cxnId="{54DD3489-6EB4-4746-B270-440AE8310747}">
      <dgm:prSet/>
      <dgm:spPr/>
      <dgm:t>
        <a:bodyPr/>
        <a:lstStyle/>
        <a:p>
          <a:endParaRPr lang="fr-CA" sz="2400"/>
        </a:p>
      </dgm:t>
    </dgm:pt>
    <dgm:pt modelId="{8F00F680-EE24-43CF-9782-7139B49BFC58}">
      <dgm:prSet custT="1"/>
      <dgm:spPr/>
      <dgm:t>
        <a:bodyPr/>
        <a:lstStyle/>
        <a:p>
          <a:r>
            <a:rPr lang="en-CA" sz="2000" dirty="0" smtClean="0"/>
            <a:t>Make one or two information sessions with each team sponsor and, if necessary, train new experts </a:t>
          </a:r>
          <a:endParaRPr lang="fr-CA" sz="2000" dirty="0"/>
        </a:p>
      </dgm:t>
    </dgm:pt>
    <dgm:pt modelId="{E9DA9DE3-9024-4CF9-A821-4661313D964A}" type="parTrans" cxnId="{68DF97E2-8264-4DAD-B13A-B1550BFD4110}">
      <dgm:prSet/>
      <dgm:spPr/>
      <dgm:t>
        <a:bodyPr/>
        <a:lstStyle/>
        <a:p>
          <a:endParaRPr lang="fr-CA" sz="2400"/>
        </a:p>
      </dgm:t>
    </dgm:pt>
    <dgm:pt modelId="{8D5AFCF3-5A7D-4831-98F4-15272F8FFFA0}" type="sibTrans" cxnId="{68DF97E2-8264-4DAD-B13A-B1550BFD4110}">
      <dgm:prSet/>
      <dgm:spPr/>
      <dgm:t>
        <a:bodyPr/>
        <a:lstStyle/>
        <a:p>
          <a:endParaRPr lang="fr-CA" sz="2400"/>
        </a:p>
      </dgm:t>
    </dgm:pt>
    <dgm:pt modelId="{EBFA0758-CFEB-4EEF-AA8D-4E3DEC18C515}">
      <dgm:prSet custT="1"/>
      <dgm:spPr/>
      <dgm:t>
        <a:bodyPr/>
        <a:lstStyle/>
        <a:p>
          <a:r>
            <a:rPr lang="fr-CA" sz="2000" dirty="0" smtClean="0"/>
            <a:t>5</a:t>
          </a:r>
          <a:endParaRPr lang="fr-CA" sz="2000" dirty="0"/>
        </a:p>
      </dgm:t>
    </dgm:pt>
    <dgm:pt modelId="{6D3B8D86-EE1A-4E12-85A5-459583E34982}" type="parTrans" cxnId="{69A3B7BC-051F-4331-9036-28E7208848AC}">
      <dgm:prSet/>
      <dgm:spPr/>
      <dgm:t>
        <a:bodyPr/>
        <a:lstStyle/>
        <a:p>
          <a:endParaRPr lang="fr-CA" sz="2400"/>
        </a:p>
      </dgm:t>
    </dgm:pt>
    <dgm:pt modelId="{8CD623E5-9ACE-4F45-970B-E67D07AF3534}" type="sibTrans" cxnId="{69A3B7BC-051F-4331-9036-28E7208848AC}">
      <dgm:prSet/>
      <dgm:spPr/>
      <dgm:t>
        <a:bodyPr/>
        <a:lstStyle/>
        <a:p>
          <a:endParaRPr lang="fr-CA" sz="2400"/>
        </a:p>
      </dgm:t>
    </dgm:pt>
    <dgm:pt modelId="{5623B4A6-7B3B-4D9E-9CC9-6BF6794DE12C}">
      <dgm:prSet custT="1"/>
      <dgm:spPr/>
      <dgm:t>
        <a:bodyPr/>
        <a:lstStyle/>
        <a:p>
          <a:r>
            <a:rPr lang="en-CA" sz="2000" dirty="0" smtClean="0"/>
            <a:t>Display the list of students on a poster with particular technological</a:t>
          </a:r>
          <a:endParaRPr lang="fr-CA" sz="2000" dirty="0"/>
        </a:p>
      </dgm:t>
    </dgm:pt>
    <dgm:pt modelId="{E1B6B8FA-1D86-4018-972B-E6DC61549FC2}" type="parTrans" cxnId="{117E275C-1358-4648-B6F7-A2AD005EDA1C}">
      <dgm:prSet/>
      <dgm:spPr/>
      <dgm:t>
        <a:bodyPr/>
        <a:lstStyle/>
        <a:p>
          <a:endParaRPr lang="fr-CA" sz="2400"/>
        </a:p>
      </dgm:t>
    </dgm:pt>
    <dgm:pt modelId="{6D4B8F4D-615C-41DC-91F3-5BC4E62BCFAA}" type="sibTrans" cxnId="{117E275C-1358-4648-B6F7-A2AD005EDA1C}">
      <dgm:prSet/>
      <dgm:spPr/>
      <dgm:t>
        <a:bodyPr/>
        <a:lstStyle/>
        <a:p>
          <a:endParaRPr lang="fr-CA" sz="2400"/>
        </a:p>
      </dgm:t>
    </dgm:pt>
    <dgm:pt modelId="{2E89239A-D6E5-49EE-BD6A-769CE98D1EA7}">
      <dgm:prSet custT="1"/>
      <dgm:spPr/>
      <dgm:t>
        <a:bodyPr/>
        <a:lstStyle/>
        <a:p>
          <a:r>
            <a:rPr lang="fr-CA" sz="2000" dirty="0" smtClean="0"/>
            <a:t>6</a:t>
          </a:r>
          <a:endParaRPr lang="fr-CA" sz="2000" dirty="0"/>
        </a:p>
      </dgm:t>
    </dgm:pt>
    <dgm:pt modelId="{C245FEE1-B292-42AA-8A27-527B309FA1A4}" type="parTrans" cxnId="{F164FBF4-79A5-4704-8759-13542A82CA62}">
      <dgm:prSet/>
      <dgm:spPr/>
      <dgm:t>
        <a:bodyPr/>
        <a:lstStyle/>
        <a:p>
          <a:endParaRPr lang="fr-CA" sz="2400"/>
        </a:p>
      </dgm:t>
    </dgm:pt>
    <dgm:pt modelId="{2BA1A484-10A3-4F3D-B61B-70382B09504C}" type="sibTrans" cxnId="{F164FBF4-79A5-4704-8759-13542A82CA62}">
      <dgm:prSet/>
      <dgm:spPr/>
      <dgm:t>
        <a:bodyPr/>
        <a:lstStyle/>
        <a:p>
          <a:endParaRPr lang="fr-CA" sz="2400"/>
        </a:p>
      </dgm:t>
    </dgm:pt>
    <dgm:pt modelId="{91F69817-AD68-4E59-BD76-43F0566419AE}">
      <dgm:prSet custT="1"/>
      <dgm:spPr/>
      <dgm:t>
        <a:bodyPr/>
        <a:lstStyle/>
        <a:p>
          <a:r>
            <a:rPr lang="en-CA" sz="2000" dirty="0" smtClean="0"/>
            <a:t>Establish clear guidelines regarding the </a:t>
          </a:r>
          <a:r>
            <a:rPr lang="en-CA" sz="2000" u="none" dirty="0" smtClean="0"/>
            <a:t>request for assistance</a:t>
          </a:r>
          <a:endParaRPr lang="fr-CA" sz="2000" u="none" dirty="0"/>
        </a:p>
      </dgm:t>
    </dgm:pt>
    <dgm:pt modelId="{7B7D2AB4-2EED-48F1-BAD8-F59E0D930039}" type="parTrans" cxnId="{E86FE7CE-91EC-423B-A310-BC36AF577303}">
      <dgm:prSet/>
      <dgm:spPr/>
      <dgm:t>
        <a:bodyPr/>
        <a:lstStyle/>
        <a:p>
          <a:endParaRPr lang="fr-CA" sz="2400"/>
        </a:p>
      </dgm:t>
    </dgm:pt>
    <dgm:pt modelId="{4F9F3FD1-03BC-440D-B3AB-F93DC273EA3B}" type="sibTrans" cxnId="{E86FE7CE-91EC-423B-A310-BC36AF577303}">
      <dgm:prSet/>
      <dgm:spPr/>
      <dgm:t>
        <a:bodyPr/>
        <a:lstStyle/>
        <a:p>
          <a:endParaRPr lang="fr-CA" sz="2400"/>
        </a:p>
      </dgm:t>
    </dgm:pt>
    <dgm:pt modelId="{CEF82D9F-AB4A-42EB-BF97-EBC18F65AC44}" type="pres">
      <dgm:prSet presAssocID="{209FB20B-D834-4478-9AEF-AA5EAC4E97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5FB123AD-D6DB-4438-B4EA-64BEF3216F3F}" type="pres">
      <dgm:prSet presAssocID="{1ACE8FBD-A486-4AD2-83EA-AF35A678ADB7}" presName="composite" presStyleCnt="0"/>
      <dgm:spPr/>
    </dgm:pt>
    <dgm:pt modelId="{9B5FF7EB-1127-4F96-BD31-49AFDC199C85}" type="pres">
      <dgm:prSet presAssocID="{1ACE8FBD-A486-4AD2-83EA-AF35A678ADB7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6103331-CF50-4792-8570-891A7E53BC1D}" type="pres">
      <dgm:prSet presAssocID="{1ACE8FBD-A486-4AD2-83EA-AF35A678ADB7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477C5B5-0D0B-403A-ADD2-D9D531661B59}" type="pres">
      <dgm:prSet presAssocID="{712CE676-46A9-4FF4-B786-80BBB80DC03D}" presName="sp" presStyleCnt="0"/>
      <dgm:spPr/>
    </dgm:pt>
    <dgm:pt modelId="{8E3E81D8-5721-4E03-9228-B5D360FFE1AE}" type="pres">
      <dgm:prSet presAssocID="{54974558-CAA0-4E8E-A665-4256D166F005}" presName="composite" presStyleCnt="0"/>
      <dgm:spPr/>
    </dgm:pt>
    <dgm:pt modelId="{5387CB3D-F3B7-40DC-9399-75543E37C54C}" type="pres">
      <dgm:prSet presAssocID="{54974558-CAA0-4E8E-A665-4256D166F005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B1B1DFC-C491-4412-9CBF-561E639DDF52}" type="pres">
      <dgm:prSet presAssocID="{54974558-CAA0-4E8E-A665-4256D166F005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823FFC4-7307-414A-9260-5D85CC310168}" type="pres">
      <dgm:prSet presAssocID="{2F1C46C2-25EC-4DBB-8B13-73A542269E18}" presName="sp" presStyleCnt="0"/>
      <dgm:spPr/>
    </dgm:pt>
    <dgm:pt modelId="{B0610C12-832A-4C4E-AD03-745DECBD0D14}" type="pres">
      <dgm:prSet presAssocID="{7493D64B-BCE7-4058-A2F1-B7EE010FC130}" presName="composite" presStyleCnt="0"/>
      <dgm:spPr/>
    </dgm:pt>
    <dgm:pt modelId="{8778D940-22C9-4F60-A8E6-9F779B290471}" type="pres">
      <dgm:prSet presAssocID="{7493D64B-BCE7-4058-A2F1-B7EE010FC130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A31C64B-92D1-4485-8707-3A6FFFA88EC5}" type="pres">
      <dgm:prSet presAssocID="{7493D64B-BCE7-4058-A2F1-B7EE010FC130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44B3A64-FE23-4005-831E-215B24D7F697}" type="pres">
      <dgm:prSet presAssocID="{E309F888-ABC2-4524-8BB9-227DD7964D31}" presName="sp" presStyleCnt="0"/>
      <dgm:spPr/>
    </dgm:pt>
    <dgm:pt modelId="{15FB77F8-A1D5-4E64-AC48-AF00371832C3}" type="pres">
      <dgm:prSet presAssocID="{8AC8BECE-2B1F-4C6A-BC94-845316D42CCF}" presName="composite" presStyleCnt="0"/>
      <dgm:spPr/>
    </dgm:pt>
    <dgm:pt modelId="{E71DC802-7E33-42C6-A185-C4ECD30A1F65}" type="pres">
      <dgm:prSet presAssocID="{8AC8BECE-2B1F-4C6A-BC94-845316D42CCF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2764435-193D-4368-8DDE-183E97C1E9DF}" type="pres">
      <dgm:prSet presAssocID="{8AC8BECE-2B1F-4C6A-BC94-845316D42CCF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1F98BE4-1565-4389-8518-EA2CFED8BB8E}" type="pres">
      <dgm:prSet presAssocID="{AC423965-E28B-4C45-8A37-EF2AF46FA3FF}" presName="sp" presStyleCnt="0"/>
      <dgm:spPr/>
    </dgm:pt>
    <dgm:pt modelId="{3FDDBF75-C322-42F6-8C3A-D80C6A532B62}" type="pres">
      <dgm:prSet presAssocID="{EBFA0758-CFEB-4EEF-AA8D-4E3DEC18C515}" presName="composite" presStyleCnt="0"/>
      <dgm:spPr/>
    </dgm:pt>
    <dgm:pt modelId="{5D6EB135-6AD0-4FDD-A66B-7FDEC2B95EF1}" type="pres">
      <dgm:prSet presAssocID="{EBFA0758-CFEB-4EEF-AA8D-4E3DEC18C515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838A3B0-4855-4ACE-9913-2F04405D00D4}" type="pres">
      <dgm:prSet presAssocID="{EBFA0758-CFEB-4EEF-AA8D-4E3DEC18C515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C1BAA47-C659-4764-96C8-44D4108847FE}" type="pres">
      <dgm:prSet presAssocID="{8CD623E5-9ACE-4F45-970B-E67D07AF3534}" presName="sp" presStyleCnt="0"/>
      <dgm:spPr/>
    </dgm:pt>
    <dgm:pt modelId="{2A0C53E3-2795-4833-8CFC-93C5F4CDFAD1}" type="pres">
      <dgm:prSet presAssocID="{2E89239A-D6E5-49EE-BD6A-769CE98D1EA7}" presName="composite" presStyleCnt="0"/>
      <dgm:spPr/>
    </dgm:pt>
    <dgm:pt modelId="{DA98668B-4C3F-4F87-8323-0B852F3B4026}" type="pres">
      <dgm:prSet presAssocID="{2E89239A-D6E5-49EE-BD6A-769CE98D1EA7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9424D29-B767-4C2A-AA6C-EB68331E404F}" type="pres">
      <dgm:prSet presAssocID="{2E89239A-D6E5-49EE-BD6A-769CE98D1EA7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6080C51C-E5F0-4248-9029-BCDC495831F5}" srcId="{209FB20B-D834-4478-9AEF-AA5EAC4E9747}" destId="{7493D64B-BCE7-4058-A2F1-B7EE010FC130}" srcOrd="2" destOrd="0" parTransId="{58D38A99-BB8C-4940-A22C-9DA7BD937840}" sibTransId="{E309F888-ABC2-4524-8BB9-227DD7964D31}"/>
    <dgm:cxn modelId="{A9B481A3-E560-446A-8BC7-DF58C770A760}" srcId="{54974558-CAA0-4E8E-A665-4256D166F005}" destId="{F3DE254D-BA6F-48AC-9942-70EDB86E99DA}" srcOrd="0" destOrd="0" parTransId="{A00C17D3-A5CF-40D3-909F-A9E974BBCC15}" sibTransId="{C403B9D0-B7CF-4C7F-A49B-062F209B4A28}"/>
    <dgm:cxn modelId="{54DD3489-6EB4-4746-B270-440AE8310747}" srcId="{209FB20B-D834-4478-9AEF-AA5EAC4E9747}" destId="{8AC8BECE-2B1F-4C6A-BC94-845316D42CCF}" srcOrd="3" destOrd="0" parTransId="{5313F449-E7C6-4C87-8990-451BAAD172B8}" sibTransId="{AC423965-E28B-4C45-8A37-EF2AF46FA3FF}"/>
    <dgm:cxn modelId="{117E275C-1358-4648-B6F7-A2AD005EDA1C}" srcId="{EBFA0758-CFEB-4EEF-AA8D-4E3DEC18C515}" destId="{5623B4A6-7B3B-4D9E-9CC9-6BF6794DE12C}" srcOrd="0" destOrd="0" parTransId="{E1B6B8FA-1D86-4018-972B-E6DC61549FC2}" sibTransId="{6D4B8F4D-615C-41DC-91F3-5BC4E62BCFAA}"/>
    <dgm:cxn modelId="{FE055C8B-DD1F-4939-A66C-934BE42DD285}" type="presOf" srcId="{54974558-CAA0-4E8E-A665-4256D166F005}" destId="{5387CB3D-F3B7-40DC-9399-75543E37C54C}" srcOrd="0" destOrd="0" presId="urn:microsoft.com/office/officeart/2005/8/layout/chevron2"/>
    <dgm:cxn modelId="{8D76EEE0-08CE-4FE9-B5ED-FCF4538C684B}" type="presOf" srcId="{91F69817-AD68-4E59-BD76-43F0566419AE}" destId="{09424D29-B767-4C2A-AA6C-EB68331E404F}" srcOrd="0" destOrd="0" presId="urn:microsoft.com/office/officeart/2005/8/layout/chevron2"/>
    <dgm:cxn modelId="{F164FBF4-79A5-4704-8759-13542A82CA62}" srcId="{209FB20B-D834-4478-9AEF-AA5EAC4E9747}" destId="{2E89239A-D6E5-49EE-BD6A-769CE98D1EA7}" srcOrd="5" destOrd="0" parTransId="{C245FEE1-B292-42AA-8A27-527B309FA1A4}" sibTransId="{2BA1A484-10A3-4F3D-B61B-70382B09504C}"/>
    <dgm:cxn modelId="{1FFFE0F8-DAB4-4DB8-938C-EE6D9EF93045}" type="presOf" srcId="{C7F4A0D5-454E-45C2-95C8-15D50492FF52}" destId="{66103331-CF50-4792-8570-891A7E53BC1D}" srcOrd="0" destOrd="0" presId="urn:microsoft.com/office/officeart/2005/8/layout/chevron2"/>
    <dgm:cxn modelId="{A8736058-8C52-4CEF-AC58-B922D0F4FF6A}" type="presOf" srcId="{209FB20B-D834-4478-9AEF-AA5EAC4E9747}" destId="{CEF82D9F-AB4A-42EB-BF97-EBC18F65AC44}" srcOrd="0" destOrd="0" presId="urn:microsoft.com/office/officeart/2005/8/layout/chevron2"/>
    <dgm:cxn modelId="{F0DA7005-E46E-42E0-890A-1B6710E0AFBA}" type="presOf" srcId="{8F00F680-EE24-43CF-9782-7139B49BFC58}" destId="{82764435-193D-4368-8DDE-183E97C1E9DF}" srcOrd="0" destOrd="0" presId="urn:microsoft.com/office/officeart/2005/8/layout/chevron2"/>
    <dgm:cxn modelId="{68DF97E2-8264-4DAD-B13A-B1550BFD4110}" srcId="{8AC8BECE-2B1F-4C6A-BC94-845316D42CCF}" destId="{8F00F680-EE24-43CF-9782-7139B49BFC58}" srcOrd="0" destOrd="0" parTransId="{E9DA9DE3-9024-4CF9-A821-4661313D964A}" sibTransId="{8D5AFCF3-5A7D-4831-98F4-15272F8FFFA0}"/>
    <dgm:cxn modelId="{69A3B7BC-051F-4331-9036-28E7208848AC}" srcId="{209FB20B-D834-4478-9AEF-AA5EAC4E9747}" destId="{EBFA0758-CFEB-4EEF-AA8D-4E3DEC18C515}" srcOrd="4" destOrd="0" parTransId="{6D3B8D86-EE1A-4E12-85A5-459583E34982}" sibTransId="{8CD623E5-9ACE-4F45-970B-E67D07AF3534}"/>
    <dgm:cxn modelId="{E9079FB3-7B12-4618-BF7A-D0A9FEFAD21D}" type="presOf" srcId="{2E89239A-D6E5-49EE-BD6A-769CE98D1EA7}" destId="{DA98668B-4C3F-4F87-8323-0B852F3B4026}" srcOrd="0" destOrd="0" presId="urn:microsoft.com/office/officeart/2005/8/layout/chevron2"/>
    <dgm:cxn modelId="{71F9AFF4-2D13-433F-A5BA-D28E3A20DD6D}" type="presOf" srcId="{20BCAF86-2C5B-432C-AC9A-1A4C3D3C96CC}" destId="{5A31C64B-92D1-4485-8707-3A6FFFA88EC5}" srcOrd="0" destOrd="0" presId="urn:microsoft.com/office/officeart/2005/8/layout/chevron2"/>
    <dgm:cxn modelId="{4F259C7B-4FBA-45E8-9A43-67200AA3AA65}" srcId="{209FB20B-D834-4478-9AEF-AA5EAC4E9747}" destId="{1ACE8FBD-A486-4AD2-83EA-AF35A678ADB7}" srcOrd="0" destOrd="0" parTransId="{99599F42-67FB-4C54-80E1-E9749F5B4BCD}" sibTransId="{712CE676-46A9-4FF4-B786-80BBB80DC03D}"/>
    <dgm:cxn modelId="{19608F99-10C0-49F5-A418-D8F472C7D4EA}" type="presOf" srcId="{1ACE8FBD-A486-4AD2-83EA-AF35A678ADB7}" destId="{9B5FF7EB-1127-4F96-BD31-49AFDC199C85}" srcOrd="0" destOrd="0" presId="urn:microsoft.com/office/officeart/2005/8/layout/chevron2"/>
    <dgm:cxn modelId="{D0A0C4F7-5880-4316-AD86-CEF2C460CFAC}" srcId="{1ACE8FBD-A486-4AD2-83EA-AF35A678ADB7}" destId="{C7F4A0D5-454E-45C2-95C8-15D50492FF52}" srcOrd="0" destOrd="0" parTransId="{E2066ECA-E5E9-48E0-9CC2-5BDA05B65E03}" sibTransId="{0DD9896F-BFFD-4276-97A4-CF8FEB43E8A6}"/>
    <dgm:cxn modelId="{FAF5BE3F-EB9A-4603-8050-C43A2B9CEEBF}" type="presOf" srcId="{EBFA0758-CFEB-4EEF-AA8D-4E3DEC18C515}" destId="{5D6EB135-6AD0-4FDD-A66B-7FDEC2B95EF1}" srcOrd="0" destOrd="0" presId="urn:microsoft.com/office/officeart/2005/8/layout/chevron2"/>
    <dgm:cxn modelId="{5C25AE52-3F24-45FE-9578-5BF36587F36B}" type="presOf" srcId="{F3DE254D-BA6F-48AC-9942-70EDB86E99DA}" destId="{2B1B1DFC-C491-4412-9CBF-561E639DDF52}" srcOrd="0" destOrd="0" presId="urn:microsoft.com/office/officeart/2005/8/layout/chevron2"/>
    <dgm:cxn modelId="{A5668CAD-42F2-46AD-8D1C-ACFDBAE56741}" type="presOf" srcId="{8AC8BECE-2B1F-4C6A-BC94-845316D42CCF}" destId="{E71DC802-7E33-42C6-A185-C4ECD30A1F65}" srcOrd="0" destOrd="0" presId="urn:microsoft.com/office/officeart/2005/8/layout/chevron2"/>
    <dgm:cxn modelId="{81166F5B-AA96-4DEE-AA27-6F3341BA931A}" srcId="{7493D64B-BCE7-4058-A2F1-B7EE010FC130}" destId="{20BCAF86-2C5B-432C-AC9A-1A4C3D3C96CC}" srcOrd="0" destOrd="0" parTransId="{9EF9C989-7748-4C76-94C8-D2B8080FB4F5}" sibTransId="{6E152B94-214E-4520-BCD3-47B6271A84E4}"/>
    <dgm:cxn modelId="{7AE6366E-A4EB-4610-8091-B8F8E3FEF418}" type="presOf" srcId="{5623B4A6-7B3B-4D9E-9CC9-6BF6794DE12C}" destId="{7838A3B0-4855-4ACE-9913-2F04405D00D4}" srcOrd="0" destOrd="0" presId="urn:microsoft.com/office/officeart/2005/8/layout/chevron2"/>
    <dgm:cxn modelId="{8B94C039-A416-419B-9E30-C6A43AE5D17B}" srcId="{209FB20B-D834-4478-9AEF-AA5EAC4E9747}" destId="{54974558-CAA0-4E8E-A665-4256D166F005}" srcOrd="1" destOrd="0" parTransId="{5ADD8BB7-2110-4ACF-8003-FE902C0FA813}" sibTransId="{2F1C46C2-25EC-4DBB-8B13-73A542269E18}"/>
    <dgm:cxn modelId="{41BFABD0-00FA-4852-9B63-6CED5CA44E13}" type="presOf" srcId="{7493D64B-BCE7-4058-A2F1-B7EE010FC130}" destId="{8778D940-22C9-4F60-A8E6-9F779B290471}" srcOrd="0" destOrd="0" presId="urn:microsoft.com/office/officeart/2005/8/layout/chevron2"/>
    <dgm:cxn modelId="{E86FE7CE-91EC-423B-A310-BC36AF577303}" srcId="{2E89239A-D6E5-49EE-BD6A-769CE98D1EA7}" destId="{91F69817-AD68-4E59-BD76-43F0566419AE}" srcOrd="0" destOrd="0" parTransId="{7B7D2AB4-2EED-48F1-BAD8-F59E0D930039}" sibTransId="{4F9F3FD1-03BC-440D-B3AB-F93DC273EA3B}"/>
    <dgm:cxn modelId="{A8BD8F86-3996-4D35-8266-3EE5B3CDD35D}" type="presParOf" srcId="{CEF82D9F-AB4A-42EB-BF97-EBC18F65AC44}" destId="{5FB123AD-D6DB-4438-B4EA-64BEF3216F3F}" srcOrd="0" destOrd="0" presId="urn:microsoft.com/office/officeart/2005/8/layout/chevron2"/>
    <dgm:cxn modelId="{F35ABB70-DA5B-40AE-87B4-343EF17FC3DB}" type="presParOf" srcId="{5FB123AD-D6DB-4438-B4EA-64BEF3216F3F}" destId="{9B5FF7EB-1127-4F96-BD31-49AFDC199C85}" srcOrd="0" destOrd="0" presId="urn:microsoft.com/office/officeart/2005/8/layout/chevron2"/>
    <dgm:cxn modelId="{A75546DD-804A-43E0-BD94-8266304F3C70}" type="presParOf" srcId="{5FB123AD-D6DB-4438-B4EA-64BEF3216F3F}" destId="{66103331-CF50-4792-8570-891A7E53BC1D}" srcOrd="1" destOrd="0" presId="urn:microsoft.com/office/officeart/2005/8/layout/chevron2"/>
    <dgm:cxn modelId="{3C484B29-4D78-4937-8304-1592E38A45B8}" type="presParOf" srcId="{CEF82D9F-AB4A-42EB-BF97-EBC18F65AC44}" destId="{8477C5B5-0D0B-403A-ADD2-D9D531661B59}" srcOrd="1" destOrd="0" presId="urn:microsoft.com/office/officeart/2005/8/layout/chevron2"/>
    <dgm:cxn modelId="{4E8841F8-97FB-4DFA-98ED-8B5BBA3CDF40}" type="presParOf" srcId="{CEF82D9F-AB4A-42EB-BF97-EBC18F65AC44}" destId="{8E3E81D8-5721-4E03-9228-B5D360FFE1AE}" srcOrd="2" destOrd="0" presId="urn:microsoft.com/office/officeart/2005/8/layout/chevron2"/>
    <dgm:cxn modelId="{58359866-6327-4CE0-9EED-84B92A536570}" type="presParOf" srcId="{8E3E81D8-5721-4E03-9228-B5D360FFE1AE}" destId="{5387CB3D-F3B7-40DC-9399-75543E37C54C}" srcOrd="0" destOrd="0" presId="urn:microsoft.com/office/officeart/2005/8/layout/chevron2"/>
    <dgm:cxn modelId="{2877C610-2688-4268-8EEC-64BE1C82A405}" type="presParOf" srcId="{8E3E81D8-5721-4E03-9228-B5D360FFE1AE}" destId="{2B1B1DFC-C491-4412-9CBF-561E639DDF52}" srcOrd="1" destOrd="0" presId="urn:microsoft.com/office/officeart/2005/8/layout/chevron2"/>
    <dgm:cxn modelId="{510A980F-9CE2-440E-AD54-49AC789BD0E0}" type="presParOf" srcId="{CEF82D9F-AB4A-42EB-BF97-EBC18F65AC44}" destId="{8823FFC4-7307-414A-9260-5D85CC310168}" srcOrd="3" destOrd="0" presId="urn:microsoft.com/office/officeart/2005/8/layout/chevron2"/>
    <dgm:cxn modelId="{65DE0B81-62D0-46F0-BEDC-0155C9165620}" type="presParOf" srcId="{CEF82D9F-AB4A-42EB-BF97-EBC18F65AC44}" destId="{B0610C12-832A-4C4E-AD03-745DECBD0D14}" srcOrd="4" destOrd="0" presId="urn:microsoft.com/office/officeart/2005/8/layout/chevron2"/>
    <dgm:cxn modelId="{A9A717FA-97CC-4D95-9255-A8FB3019E353}" type="presParOf" srcId="{B0610C12-832A-4C4E-AD03-745DECBD0D14}" destId="{8778D940-22C9-4F60-A8E6-9F779B290471}" srcOrd="0" destOrd="0" presId="urn:microsoft.com/office/officeart/2005/8/layout/chevron2"/>
    <dgm:cxn modelId="{B7FFC3FD-4F18-47EE-9796-A31715A9258C}" type="presParOf" srcId="{B0610C12-832A-4C4E-AD03-745DECBD0D14}" destId="{5A31C64B-92D1-4485-8707-3A6FFFA88EC5}" srcOrd="1" destOrd="0" presId="urn:microsoft.com/office/officeart/2005/8/layout/chevron2"/>
    <dgm:cxn modelId="{22115DBC-13D8-48CC-8C7F-F4E3DB10EB68}" type="presParOf" srcId="{CEF82D9F-AB4A-42EB-BF97-EBC18F65AC44}" destId="{544B3A64-FE23-4005-831E-215B24D7F697}" srcOrd="5" destOrd="0" presId="urn:microsoft.com/office/officeart/2005/8/layout/chevron2"/>
    <dgm:cxn modelId="{A58CFE67-FE3E-4FA9-B736-96B95EB6732E}" type="presParOf" srcId="{CEF82D9F-AB4A-42EB-BF97-EBC18F65AC44}" destId="{15FB77F8-A1D5-4E64-AC48-AF00371832C3}" srcOrd="6" destOrd="0" presId="urn:microsoft.com/office/officeart/2005/8/layout/chevron2"/>
    <dgm:cxn modelId="{F78DC33D-5537-4851-8695-86AC552D2364}" type="presParOf" srcId="{15FB77F8-A1D5-4E64-AC48-AF00371832C3}" destId="{E71DC802-7E33-42C6-A185-C4ECD30A1F65}" srcOrd="0" destOrd="0" presId="urn:microsoft.com/office/officeart/2005/8/layout/chevron2"/>
    <dgm:cxn modelId="{C1D919C2-780C-4DE9-A021-DBF0C409676E}" type="presParOf" srcId="{15FB77F8-A1D5-4E64-AC48-AF00371832C3}" destId="{82764435-193D-4368-8DDE-183E97C1E9DF}" srcOrd="1" destOrd="0" presId="urn:microsoft.com/office/officeart/2005/8/layout/chevron2"/>
    <dgm:cxn modelId="{97AF818D-67FD-4D00-A97B-CF671DB7C2C3}" type="presParOf" srcId="{CEF82D9F-AB4A-42EB-BF97-EBC18F65AC44}" destId="{01F98BE4-1565-4389-8518-EA2CFED8BB8E}" srcOrd="7" destOrd="0" presId="urn:microsoft.com/office/officeart/2005/8/layout/chevron2"/>
    <dgm:cxn modelId="{0A786ABA-8CFF-4DFE-89B6-3B5A7E4CF362}" type="presParOf" srcId="{CEF82D9F-AB4A-42EB-BF97-EBC18F65AC44}" destId="{3FDDBF75-C322-42F6-8C3A-D80C6A532B62}" srcOrd="8" destOrd="0" presId="urn:microsoft.com/office/officeart/2005/8/layout/chevron2"/>
    <dgm:cxn modelId="{32743189-0849-466A-8FBA-72721CFB068A}" type="presParOf" srcId="{3FDDBF75-C322-42F6-8C3A-D80C6A532B62}" destId="{5D6EB135-6AD0-4FDD-A66B-7FDEC2B95EF1}" srcOrd="0" destOrd="0" presId="urn:microsoft.com/office/officeart/2005/8/layout/chevron2"/>
    <dgm:cxn modelId="{730A43A2-6541-40F7-AE43-E711D5E9E200}" type="presParOf" srcId="{3FDDBF75-C322-42F6-8C3A-D80C6A532B62}" destId="{7838A3B0-4855-4ACE-9913-2F04405D00D4}" srcOrd="1" destOrd="0" presId="urn:microsoft.com/office/officeart/2005/8/layout/chevron2"/>
    <dgm:cxn modelId="{57A4C82F-97C1-4338-A267-0433F255B185}" type="presParOf" srcId="{CEF82D9F-AB4A-42EB-BF97-EBC18F65AC44}" destId="{DC1BAA47-C659-4764-96C8-44D4108847FE}" srcOrd="9" destOrd="0" presId="urn:microsoft.com/office/officeart/2005/8/layout/chevron2"/>
    <dgm:cxn modelId="{BF71DC93-0999-4EFF-BD2D-4E3E35508D6B}" type="presParOf" srcId="{CEF82D9F-AB4A-42EB-BF97-EBC18F65AC44}" destId="{2A0C53E3-2795-4833-8CFC-93C5F4CDFAD1}" srcOrd="10" destOrd="0" presId="urn:microsoft.com/office/officeart/2005/8/layout/chevron2"/>
    <dgm:cxn modelId="{D623E572-4439-4376-BBEA-B48659CFBF4B}" type="presParOf" srcId="{2A0C53E3-2795-4833-8CFC-93C5F4CDFAD1}" destId="{DA98668B-4C3F-4F87-8323-0B852F3B4026}" srcOrd="0" destOrd="0" presId="urn:microsoft.com/office/officeart/2005/8/layout/chevron2"/>
    <dgm:cxn modelId="{4E5340FD-13D0-4A7C-92D7-3A28649F9944}" type="presParOf" srcId="{2A0C53E3-2795-4833-8CFC-93C5F4CDFAD1}" destId="{09424D29-B767-4C2A-AA6C-EB68331E40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A72042-7FC3-4355-853E-D2D48AFEBE51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BF791EFC-9EC7-4EFC-B21A-6CBC5DA5E4A4}">
      <dgm:prSet phldrT="[Texte]" custT="1"/>
      <dgm:spPr/>
      <dgm:t>
        <a:bodyPr/>
        <a:lstStyle/>
        <a:p>
          <a:r>
            <a:rPr lang="fr-CA" sz="2000" b="1" dirty="0" smtClean="0"/>
            <a:t>1</a:t>
          </a:r>
          <a:endParaRPr lang="fr-CA" sz="2000" b="1" dirty="0"/>
        </a:p>
      </dgm:t>
    </dgm:pt>
    <dgm:pt modelId="{B3414EAC-3473-49D8-8142-F5063A5D7455}" type="parTrans" cxnId="{6589635D-85FA-437B-BD8F-C336911924A2}">
      <dgm:prSet/>
      <dgm:spPr/>
      <dgm:t>
        <a:bodyPr/>
        <a:lstStyle/>
        <a:p>
          <a:endParaRPr lang="fr-CA" sz="2000" b="1"/>
        </a:p>
      </dgm:t>
    </dgm:pt>
    <dgm:pt modelId="{C2A62CA3-DB10-4842-97D3-7ED95AE698ED}" type="sibTrans" cxnId="{6589635D-85FA-437B-BD8F-C336911924A2}">
      <dgm:prSet/>
      <dgm:spPr/>
      <dgm:t>
        <a:bodyPr/>
        <a:lstStyle/>
        <a:p>
          <a:endParaRPr lang="fr-CA" sz="2000" b="1"/>
        </a:p>
      </dgm:t>
    </dgm:pt>
    <dgm:pt modelId="{46ABDE76-E0E3-4533-B3EE-01EB0310CA39}">
      <dgm:prSet phldrT="[Texte]" custT="1"/>
      <dgm:spPr/>
      <dgm:t>
        <a:bodyPr/>
        <a:lstStyle/>
        <a:p>
          <a:r>
            <a:rPr lang="en-CA" sz="2000" b="1" dirty="0" smtClean="0"/>
            <a:t>I look for the answer to my question in the reference tools</a:t>
          </a:r>
          <a:endParaRPr lang="fr-CA" sz="2000" b="1" dirty="0"/>
        </a:p>
      </dgm:t>
    </dgm:pt>
    <dgm:pt modelId="{F1EEC0FC-CE5D-45E5-B6ED-D30E72207CB1}" type="parTrans" cxnId="{33651C0D-BCDD-416E-82A6-E1437C6BCF1F}">
      <dgm:prSet/>
      <dgm:spPr/>
      <dgm:t>
        <a:bodyPr/>
        <a:lstStyle/>
        <a:p>
          <a:endParaRPr lang="fr-CA" sz="2000" b="1"/>
        </a:p>
      </dgm:t>
    </dgm:pt>
    <dgm:pt modelId="{CBF2BA0E-2FC3-4A27-B725-F4EF2CFD445A}" type="sibTrans" cxnId="{33651C0D-BCDD-416E-82A6-E1437C6BCF1F}">
      <dgm:prSet/>
      <dgm:spPr/>
      <dgm:t>
        <a:bodyPr/>
        <a:lstStyle/>
        <a:p>
          <a:endParaRPr lang="fr-CA" sz="2000" b="1"/>
        </a:p>
      </dgm:t>
    </dgm:pt>
    <dgm:pt modelId="{62C36279-763B-4DCA-A8B7-1CB7CB1FCD02}">
      <dgm:prSet phldrT="[Texte]" custT="1"/>
      <dgm:spPr/>
      <dgm:t>
        <a:bodyPr/>
        <a:lstStyle/>
        <a:p>
          <a:r>
            <a:rPr lang="fr-CA" sz="2000" b="1" dirty="0" smtClean="0"/>
            <a:t>2</a:t>
          </a:r>
          <a:endParaRPr lang="fr-CA" sz="2000" b="1" dirty="0"/>
        </a:p>
      </dgm:t>
    </dgm:pt>
    <dgm:pt modelId="{1BF40D1B-BC70-408E-8447-30C25B7D5B05}" type="parTrans" cxnId="{1812DA8C-1B95-4652-9BB7-F482E0FCB073}">
      <dgm:prSet/>
      <dgm:spPr/>
      <dgm:t>
        <a:bodyPr/>
        <a:lstStyle/>
        <a:p>
          <a:endParaRPr lang="fr-CA" sz="2000" b="1"/>
        </a:p>
      </dgm:t>
    </dgm:pt>
    <dgm:pt modelId="{C5FFF344-4D86-4835-A94C-C5C123C26A30}" type="sibTrans" cxnId="{1812DA8C-1B95-4652-9BB7-F482E0FCB073}">
      <dgm:prSet/>
      <dgm:spPr/>
      <dgm:t>
        <a:bodyPr/>
        <a:lstStyle/>
        <a:p>
          <a:endParaRPr lang="fr-CA" sz="2000" b="1"/>
        </a:p>
      </dgm:t>
    </dgm:pt>
    <dgm:pt modelId="{810C7EA9-5E5B-4B88-84D2-68DAADACCE5B}">
      <dgm:prSet phldrT="[Texte]" custT="1"/>
      <dgm:spPr/>
      <dgm:t>
        <a:bodyPr/>
        <a:lstStyle/>
        <a:p>
          <a:r>
            <a:rPr lang="en-CA" sz="2000" b="1" dirty="0" smtClean="0"/>
            <a:t>I ask other students to help me in class.</a:t>
          </a:r>
          <a:endParaRPr lang="fr-CA" sz="2000" b="1" dirty="0"/>
        </a:p>
      </dgm:t>
    </dgm:pt>
    <dgm:pt modelId="{93377BB6-F953-42A7-81E2-6F148D09A4DA}" type="parTrans" cxnId="{0BD57083-B26A-4D23-A6B9-C00ED552E45E}">
      <dgm:prSet/>
      <dgm:spPr/>
      <dgm:t>
        <a:bodyPr/>
        <a:lstStyle/>
        <a:p>
          <a:endParaRPr lang="fr-CA" sz="2000" b="1"/>
        </a:p>
      </dgm:t>
    </dgm:pt>
    <dgm:pt modelId="{5CEBCD3E-D5F3-4DF4-9CAF-4E37BF2D9E4A}" type="sibTrans" cxnId="{0BD57083-B26A-4D23-A6B9-C00ED552E45E}">
      <dgm:prSet/>
      <dgm:spPr/>
      <dgm:t>
        <a:bodyPr/>
        <a:lstStyle/>
        <a:p>
          <a:endParaRPr lang="fr-CA" sz="2000" b="1"/>
        </a:p>
      </dgm:t>
    </dgm:pt>
    <dgm:pt modelId="{551C6DE3-DE02-4FA7-8537-7D8DDADE52D7}">
      <dgm:prSet phldrT="[Texte]" custT="1"/>
      <dgm:spPr/>
      <dgm:t>
        <a:bodyPr/>
        <a:lstStyle/>
        <a:p>
          <a:r>
            <a:rPr lang="fr-CA" sz="2000" b="1" dirty="0" smtClean="0"/>
            <a:t>3</a:t>
          </a:r>
          <a:endParaRPr lang="fr-CA" sz="2000" b="1" dirty="0"/>
        </a:p>
      </dgm:t>
    </dgm:pt>
    <dgm:pt modelId="{48B1F90B-E93D-4BAA-9E19-EBB577434C5A}" type="parTrans" cxnId="{D2BFF921-943B-4E75-87AF-4061B3B7A1C9}">
      <dgm:prSet/>
      <dgm:spPr/>
      <dgm:t>
        <a:bodyPr/>
        <a:lstStyle/>
        <a:p>
          <a:endParaRPr lang="fr-CA" sz="2000" b="1"/>
        </a:p>
      </dgm:t>
    </dgm:pt>
    <dgm:pt modelId="{A4B60FBC-6D6D-4E8A-BE5A-ECC9A3CDE809}" type="sibTrans" cxnId="{D2BFF921-943B-4E75-87AF-4061B3B7A1C9}">
      <dgm:prSet/>
      <dgm:spPr/>
      <dgm:t>
        <a:bodyPr/>
        <a:lstStyle/>
        <a:p>
          <a:endParaRPr lang="fr-CA" sz="2000" b="1"/>
        </a:p>
      </dgm:t>
    </dgm:pt>
    <dgm:pt modelId="{0EFFD2EA-9451-4BA7-B92E-0B6AD4A12BCB}">
      <dgm:prSet phldrT="[Texte]" custT="1"/>
      <dgm:spPr/>
      <dgm:t>
        <a:bodyPr/>
        <a:lstStyle/>
        <a:p>
          <a:r>
            <a:rPr lang="en-CA" sz="2000" b="1" dirty="0" smtClean="0"/>
            <a:t>I put my name on the list of people who need help</a:t>
          </a:r>
          <a:endParaRPr lang="fr-CA" sz="2000" b="1" dirty="0"/>
        </a:p>
      </dgm:t>
    </dgm:pt>
    <dgm:pt modelId="{BE2E435F-E713-4A23-9A9E-D7F76B87E0AA}" type="parTrans" cxnId="{0A37D32A-7E4E-4A30-BE6D-B0836BF536D4}">
      <dgm:prSet/>
      <dgm:spPr/>
      <dgm:t>
        <a:bodyPr/>
        <a:lstStyle/>
        <a:p>
          <a:endParaRPr lang="fr-CA" sz="2000" b="1"/>
        </a:p>
      </dgm:t>
    </dgm:pt>
    <dgm:pt modelId="{B38432EA-B09C-4525-AFAE-5C0F90BF056E}" type="sibTrans" cxnId="{0A37D32A-7E4E-4A30-BE6D-B0836BF536D4}">
      <dgm:prSet/>
      <dgm:spPr/>
      <dgm:t>
        <a:bodyPr/>
        <a:lstStyle/>
        <a:p>
          <a:endParaRPr lang="fr-CA" sz="2000" b="1"/>
        </a:p>
      </dgm:t>
    </dgm:pt>
    <dgm:pt modelId="{D4C8F995-0866-4E20-9539-2BB367D69CEF}">
      <dgm:prSet custT="1"/>
      <dgm:spPr/>
      <dgm:t>
        <a:bodyPr/>
        <a:lstStyle/>
        <a:p>
          <a:r>
            <a:rPr lang="fr-CA" sz="2000" b="1" dirty="0" smtClean="0"/>
            <a:t>4</a:t>
          </a:r>
          <a:endParaRPr lang="fr-CA" sz="2000" b="1" dirty="0"/>
        </a:p>
      </dgm:t>
    </dgm:pt>
    <dgm:pt modelId="{2C824ACA-1CC1-47E2-A852-006B63F68F5E}" type="parTrans" cxnId="{4B1D0C49-7F71-4629-B501-744D31610CC0}">
      <dgm:prSet/>
      <dgm:spPr/>
      <dgm:t>
        <a:bodyPr/>
        <a:lstStyle/>
        <a:p>
          <a:endParaRPr lang="fr-CA" sz="2000" b="1"/>
        </a:p>
      </dgm:t>
    </dgm:pt>
    <dgm:pt modelId="{B2265DBC-D9C4-4807-9694-558A3CAFA8A0}" type="sibTrans" cxnId="{4B1D0C49-7F71-4629-B501-744D31610CC0}">
      <dgm:prSet/>
      <dgm:spPr/>
      <dgm:t>
        <a:bodyPr/>
        <a:lstStyle/>
        <a:p>
          <a:endParaRPr lang="fr-CA" sz="2000" b="1"/>
        </a:p>
      </dgm:t>
    </dgm:pt>
    <dgm:pt modelId="{2245F921-1A69-46C0-B440-C6802E81F264}">
      <dgm:prSet custT="1"/>
      <dgm:spPr/>
      <dgm:t>
        <a:bodyPr/>
        <a:lstStyle/>
        <a:p>
          <a:r>
            <a:rPr lang="en-CA" sz="2000" b="1" dirty="0" smtClean="0"/>
            <a:t>I look at the activities planning table to find another task I can do while waiting for help.</a:t>
          </a:r>
          <a:endParaRPr lang="fr-CA" sz="2000" b="1" dirty="0"/>
        </a:p>
      </dgm:t>
    </dgm:pt>
    <dgm:pt modelId="{21068F1F-5D62-42D4-B01D-BCE88C70F299}" type="parTrans" cxnId="{13147F06-E933-4F60-8430-BF368DB0E539}">
      <dgm:prSet/>
      <dgm:spPr/>
      <dgm:t>
        <a:bodyPr/>
        <a:lstStyle/>
        <a:p>
          <a:endParaRPr lang="fr-CA" sz="2000" b="1"/>
        </a:p>
      </dgm:t>
    </dgm:pt>
    <dgm:pt modelId="{F453A1F7-BC7D-4E83-B668-634F22778AD2}" type="sibTrans" cxnId="{13147F06-E933-4F60-8430-BF368DB0E539}">
      <dgm:prSet/>
      <dgm:spPr/>
      <dgm:t>
        <a:bodyPr/>
        <a:lstStyle/>
        <a:p>
          <a:endParaRPr lang="fr-CA" sz="2000" b="1"/>
        </a:p>
      </dgm:t>
    </dgm:pt>
    <dgm:pt modelId="{C3744E78-12FE-448C-9EA0-EC8E370E97AB}">
      <dgm:prSet custT="1"/>
      <dgm:spPr/>
      <dgm:t>
        <a:bodyPr/>
        <a:lstStyle/>
        <a:p>
          <a:r>
            <a:rPr lang="fr-CA" sz="2000" b="1" dirty="0" smtClean="0"/>
            <a:t>5</a:t>
          </a:r>
          <a:endParaRPr lang="fr-CA" sz="2000" b="1" dirty="0"/>
        </a:p>
      </dgm:t>
    </dgm:pt>
    <dgm:pt modelId="{3EEA7A9B-5CF9-47CF-9F31-357CCD284569}" type="parTrans" cxnId="{26558622-3E4E-4422-BD7D-52E411A17194}">
      <dgm:prSet/>
      <dgm:spPr/>
      <dgm:t>
        <a:bodyPr/>
        <a:lstStyle/>
        <a:p>
          <a:endParaRPr lang="fr-CA" sz="2000" b="1"/>
        </a:p>
      </dgm:t>
    </dgm:pt>
    <dgm:pt modelId="{1DE95027-CC92-49D0-979B-1156DB025973}" type="sibTrans" cxnId="{26558622-3E4E-4422-BD7D-52E411A17194}">
      <dgm:prSet/>
      <dgm:spPr/>
      <dgm:t>
        <a:bodyPr/>
        <a:lstStyle/>
        <a:p>
          <a:endParaRPr lang="fr-CA" sz="2000" b="1"/>
        </a:p>
      </dgm:t>
    </dgm:pt>
    <dgm:pt modelId="{D12D6B67-5AF5-4191-9481-0B515F8B5A18}">
      <dgm:prSet custT="1"/>
      <dgm:spPr/>
      <dgm:t>
        <a:bodyPr/>
        <a:lstStyle/>
        <a:p>
          <a:r>
            <a:rPr lang="en-CA" sz="2000" b="1" dirty="0" smtClean="0"/>
            <a:t>I check the list of mini-clinics to enrol in a mini-clinic that may help me.</a:t>
          </a:r>
          <a:endParaRPr lang="fr-CA" sz="2000" b="1" dirty="0"/>
        </a:p>
      </dgm:t>
    </dgm:pt>
    <dgm:pt modelId="{71ACFA52-CC5C-4A84-B3CF-238CF0F38CD3}" type="parTrans" cxnId="{F7A5CA8F-5B74-4927-8996-25D4A2474860}">
      <dgm:prSet/>
      <dgm:spPr/>
      <dgm:t>
        <a:bodyPr/>
        <a:lstStyle/>
        <a:p>
          <a:endParaRPr lang="fr-CA" sz="2000" b="1"/>
        </a:p>
      </dgm:t>
    </dgm:pt>
    <dgm:pt modelId="{D5F90918-F05A-472D-AB17-E05173199D45}" type="sibTrans" cxnId="{F7A5CA8F-5B74-4927-8996-25D4A2474860}">
      <dgm:prSet/>
      <dgm:spPr/>
      <dgm:t>
        <a:bodyPr/>
        <a:lstStyle/>
        <a:p>
          <a:endParaRPr lang="fr-CA" sz="2000" b="1"/>
        </a:p>
      </dgm:t>
    </dgm:pt>
    <dgm:pt modelId="{105846ED-A862-4406-A6F8-D7009245BD52}" type="pres">
      <dgm:prSet presAssocID="{A2A72042-7FC3-4355-853E-D2D48AFEBE5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4AF227ED-CD6E-4068-A5BA-D172E4665DA6}" type="pres">
      <dgm:prSet presAssocID="{BF791EFC-9EC7-4EFC-B21A-6CBC5DA5E4A4}" presName="composite" presStyleCnt="0"/>
      <dgm:spPr/>
    </dgm:pt>
    <dgm:pt modelId="{0D3E7C9B-FA39-4B96-B78E-C9792D8D8789}" type="pres">
      <dgm:prSet presAssocID="{BF791EFC-9EC7-4EFC-B21A-6CBC5DA5E4A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4D38C834-E109-49A5-B6F4-3AC31F6E425C}" type="pres">
      <dgm:prSet presAssocID="{BF791EFC-9EC7-4EFC-B21A-6CBC5DA5E4A4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857EAA3-9BFE-4B27-BEA4-1E0876E36E11}" type="pres">
      <dgm:prSet presAssocID="{C2A62CA3-DB10-4842-97D3-7ED95AE698ED}" presName="sp" presStyleCnt="0"/>
      <dgm:spPr/>
    </dgm:pt>
    <dgm:pt modelId="{C4FE3041-4326-4FF5-96C7-5278A4D5B875}" type="pres">
      <dgm:prSet presAssocID="{62C36279-763B-4DCA-A8B7-1CB7CB1FCD02}" presName="composite" presStyleCnt="0"/>
      <dgm:spPr/>
    </dgm:pt>
    <dgm:pt modelId="{C6BC94F7-49C7-43A5-9268-496F2DEE7754}" type="pres">
      <dgm:prSet presAssocID="{62C36279-763B-4DCA-A8B7-1CB7CB1FCD02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B6708F1-9040-48F7-9234-7C822021079E}" type="pres">
      <dgm:prSet presAssocID="{62C36279-763B-4DCA-A8B7-1CB7CB1FCD02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6379322-2CFD-40C1-A48B-DC2CC53CF06F}" type="pres">
      <dgm:prSet presAssocID="{C5FFF344-4D86-4835-A94C-C5C123C26A30}" presName="sp" presStyleCnt="0"/>
      <dgm:spPr/>
    </dgm:pt>
    <dgm:pt modelId="{30F83C4D-C940-4E1A-B972-3ED07BDB6F77}" type="pres">
      <dgm:prSet presAssocID="{551C6DE3-DE02-4FA7-8537-7D8DDADE52D7}" presName="composite" presStyleCnt="0"/>
      <dgm:spPr/>
    </dgm:pt>
    <dgm:pt modelId="{4B66AD0A-53FA-4ADB-B81F-DD3BA3966E59}" type="pres">
      <dgm:prSet presAssocID="{551C6DE3-DE02-4FA7-8537-7D8DDADE52D7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69BA214-4245-4D41-8451-037CF64A50F4}" type="pres">
      <dgm:prSet presAssocID="{551C6DE3-DE02-4FA7-8537-7D8DDADE52D7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432563F-08AD-404D-A422-2BA371079C2A}" type="pres">
      <dgm:prSet presAssocID="{A4B60FBC-6D6D-4E8A-BE5A-ECC9A3CDE809}" presName="sp" presStyleCnt="0"/>
      <dgm:spPr/>
    </dgm:pt>
    <dgm:pt modelId="{C371ADD8-E2B4-4950-8B65-0BCEFA7E45A5}" type="pres">
      <dgm:prSet presAssocID="{D4C8F995-0866-4E20-9539-2BB367D69CEF}" presName="composite" presStyleCnt="0"/>
      <dgm:spPr/>
    </dgm:pt>
    <dgm:pt modelId="{DB8CC798-07E9-4A09-A61B-25DA311BB6FB}" type="pres">
      <dgm:prSet presAssocID="{D4C8F995-0866-4E20-9539-2BB367D69CE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1E4AE97-3412-4B89-853A-18E587044356}" type="pres">
      <dgm:prSet presAssocID="{D4C8F995-0866-4E20-9539-2BB367D69CEF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0458019-A21F-460C-BD89-C3EA7093D513}" type="pres">
      <dgm:prSet presAssocID="{B2265DBC-D9C4-4807-9694-558A3CAFA8A0}" presName="sp" presStyleCnt="0"/>
      <dgm:spPr/>
    </dgm:pt>
    <dgm:pt modelId="{D6F601D9-9EEA-48CE-8098-18C360A2A36B}" type="pres">
      <dgm:prSet presAssocID="{C3744E78-12FE-448C-9EA0-EC8E370E97AB}" presName="composite" presStyleCnt="0"/>
      <dgm:spPr/>
    </dgm:pt>
    <dgm:pt modelId="{E1BC8B8B-E4C1-4030-9F38-2353C1294491}" type="pres">
      <dgm:prSet presAssocID="{C3744E78-12FE-448C-9EA0-EC8E370E97A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1ECB9DF-9B8C-463A-9A57-A6C3E9DA0AB8}" type="pres">
      <dgm:prSet presAssocID="{C3744E78-12FE-448C-9EA0-EC8E370E97A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5207FDDB-5255-4F0A-9FE3-4EA50B6709B4}" type="presOf" srcId="{62C36279-763B-4DCA-A8B7-1CB7CB1FCD02}" destId="{C6BC94F7-49C7-43A5-9268-496F2DEE7754}" srcOrd="0" destOrd="0" presId="urn:microsoft.com/office/officeart/2005/8/layout/chevron2"/>
    <dgm:cxn modelId="{2382591E-7C3D-439D-88EE-9C7DC5ECCFE2}" type="presOf" srcId="{D12D6B67-5AF5-4191-9481-0B515F8B5A18}" destId="{51ECB9DF-9B8C-463A-9A57-A6C3E9DA0AB8}" srcOrd="0" destOrd="0" presId="urn:microsoft.com/office/officeart/2005/8/layout/chevron2"/>
    <dgm:cxn modelId="{0BD57083-B26A-4D23-A6B9-C00ED552E45E}" srcId="{62C36279-763B-4DCA-A8B7-1CB7CB1FCD02}" destId="{810C7EA9-5E5B-4B88-84D2-68DAADACCE5B}" srcOrd="0" destOrd="0" parTransId="{93377BB6-F953-42A7-81E2-6F148D09A4DA}" sibTransId="{5CEBCD3E-D5F3-4DF4-9CAF-4E37BF2D9E4A}"/>
    <dgm:cxn modelId="{13147F06-E933-4F60-8430-BF368DB0E539}" srcId="{D4C8F995-0866-4E20-9539-2BB367D69CEF}" destId="{2245F921-1A69-46C0-B440-C6802E81F264}" srcOrd="0" destOrd="0" parTransId="{21068F1F-5D62-42D4-B01D-BCE88C70F299}" sibTransId="{F453A1F7-BC7D-4E83-B668-634F22778AD2}"/>
    <dgm:cxn modelId="{D2BFF921-943B-4E75-87AF-4061B3B7A1C9}" srcId="{A2A72042-7FC3-4355-853E-D2D48AFEBE51}" destId="{551C6DE3-DE02-4FA7-8537-7D8DDADE52D7}" srcOrd="2" destOrd="0" parTransId="{48B1F90B-E93D-4BAA-9E19-EBB577434C5A}" sibTransId="{A4B60FBC-6D6D-4E8A-BE5A-ECC9A3CDE809}"/>
    <dgm:cxn modelId="{90A171F3-2F15-4821-AACE-FED62ADF39FF}" type="presOf" srcId="{D4C8F995-0866-4E20-9539-2BB367D69CEF}" destId="{DB8CC798-07E9-4A09-A61B-25DA311BB6FB}" srcOrd="0" destOrd="0" presId="urn:microsoft.com/office/officeart/2005/8/layout/chevron2"/>
    <dgm:cxn modelId="{33651C0D-BCDD-416E-82A6-E1437C6BCF1F}" srcId="{BF791EFC-9EC7-4EFC-B21A-6CBC5DA5E4A4}" destId="{46ABDE76-E0E3-4533-B3EE-01EB0310CA39}" srcOrd="0" destOrd="0" parTransId="{F1EEC0FC-CE5D-45E5-B6ED-D30E72207CB1}" sibTransId="{CBF2BA0E-2FC3-4A27-B725-F4EF2CFD445A}"/>
    <dgm:cxn modelId="{1CB2DC1F-C031-45A2-8E98-4C553EF8D8BD}" type="presOf" srcId="{551C6DE3-DE02-4FA7-8537-7D8DDADE52D7}" destId="{4B66AD0A-53FA-4ADB-B81F-DD3BA3966E59}" srcOrd="0" destOrd="0" presId="urn:microsoft.com/office/officeart/2005/8/layout/chevron2"/>
    <dgm:cxn modelId="{0A37D32A-7E4E-4A30-BE6D-B0836BF536D4}" srcId="{551C6DE3-DE02-4FA7-8537-7D8DDADE52D7}" destId="{0EFFD2EA-9451-4BA7-B92E-0B6AD4A12BCB}" srcOrd="0" destOrd="0" parTransId="{BE2E435F-E713-4A23-9A9E-D7F76B87E0AA}" sibTransId="{B38432EA-B09C-4525-AFAE-5C0F90BF056E}"/>
    <dgm:cxn modelId="{F7A5CA8F-5B74-4927-8996-25D4A2474860}" srcId="{C3744E78-12FE-448C-9EA0-EC8E370E97AB}" destId="{D12D6B67-5AF5-4191-9481-0B515F8B5A18}" srcOrd="0" destOrd="0" parTransId="{71ACFA52-CC5C-4A84-B3CF-238CF0F38CD3}" sibTransId="{D5F90918-F05A-472D-AB17-E05173199D45}"/>
    <dgm:cxn modelId="{A7B20EF1-1017-45A7-9CDC-2B54F5CAD1DF}" type="presOf" srcId="{0EFFD2EA-9451-4BA7-B92E-0B6AD4A12BCB}" destId="{769BA214-4245-4D41-8451-037CF64A50F4}" srcOrd="0" destOrd="0" presId="urn:microsoft.com/office/officeart/2005/8/layout/chevron2"/>
    <dgm:cxn modelId="{215A6303-360A-42D8-8DF1-FBDE1D1DDFD5}" type="presOf" srcId="{A2A72042-7FC3-4355-853E-D2D48AFEBE51}" destId="{105846ED-A862-4406-A6F8-D7009245BD52}" srcOrd="0" destOrd="0" presId="urn:microsoft.com/office/officeart/2005/8/layout/chevron2"/>
    <dgm:cxn modelId="{26558622-3E4E-4422-BD7D-52E411A17194}" srcId="{A2A72042-7FC3-4355-853E-D2D48AFEBE51}" destId="{C3744E78-12FE-448C-9EA0-EC8E370E97AB}" srcOrd="4" destOrd="0" parTransId="{3EEA7A9B-5CF9-47CF-9F31-357CCD284569}" sibTransId="{1DE95027-CC92-49D0-979B-1156DB025973}"/>
    <dgm:cxn modelId="{4B1D0C49-7F71-4629-B501-744D31610CC0}" srcId="{A2A72042-7FC3-4355-853E-D2D48AFEBE51}" destId="{D4C8F995-0866-4E20-9539-2BB367D69CEF}" srcOrd="3" destOrd="0" parTransId="{2C824ACA-1CC1-47E2-A852-006B63F68F5E}" sibTransId="{B2265DBC-D9C4-4807-9694-558A3CAFA8A0}"/>
    <dgm:cxn modelId="{F3BE797D-8B81-46C1-99D2-BAD398F37512}" type="presOf" srcId="{BF791EFC-9EC7-4EFC-B21A-6CBC5DA5E4A4}" destId="{0D3E7C9B-FA39-4B96-B78E-C9792D8D8789}" srcOrd="0" destOrd="0" presId="urn:microsoft.com/office/officeart/2005/8/layout/chevron2"/>
    <dgm:cxn modelId="{1812DA8C-1B95-4652-9BB7-F482E0FCB073}" srcId="{A2A72042-7FC3-4355-853E-D2D48AFEBE51}" destId="{62C36279-763B-4DCA-A8B7-1CB7CB1FCD02}" srcOrd="1" destOrd="0" parTransId="{1BF40D1B-BC70-408E-8447-30C25B7D5B05}" sibTransId="{C5FFF344-4D86-4835-A94C-C5C123C26A30}"/>
    <dgm:cxn modelId="{7D524EF8-832C-4DA8-9EDA-12CA013B72BE}" type="presOf" srcId="{2245F921-1A69-46C0-B440-C6802E81F264}" destId="{21E4AE97-3412-4B89-853A-18E587044356}" srcOrd="0" destOrd="0" presId="urn:microsoft.com/office/officeart/2005/8/layout/chevron2"/>
    <dgm:cxn modelId="{99678F7F-D00A-4816-81A2-416492407100}" type="presOf" srcId="{46ABDE76-E0E3-4533-B3EE-01EB0310CA39}" destId="{4D38C834-E109-49A5-B6F4-3AC31F6E425C}" srcOrd="0" destOrd="0" presId="urn:microsoft.com/office/officeart/2005/8/layout/chevron2"/>
    <dgm:cxn modelId="{1E1C3F18-263F-4C2F-9441-2558F1C868D4}" type="presOf" srcId="{810C7EA9-5E5B-4B88-84D2-68DAADACCE5B}" destId="{5B6708F1-9040-48F7-9234-7C822021079E}" srcOrd="0" destOrd="0" presId="urn:microsoft.com/office/officeart/2005/8/layout/chevron2"/>
    <dgm:cxn modelId="{27F9EFA9-ADBC-45CF-8C0A-033DCEA97672}" type="presOf" srcId="{C3744E78-12FE-448C-9EA0-EC8E370E97AB}" destId="{E1BC8B8B-E4C1-4030-9F38-2353C1294491}" srcOrd="0" destOrd="0" presId="urn:microsoft.com/office/officeart/2005/8/layout/chevron2"/>
    <dgm:cxn modelId="{6589635D-85FA-437B-BD8F-C336911924A2}" srcId="{A2A72042-7FC3-4355-853E-D2D48AFEBE51}" destId="{BF791EFC-9EC7-4EFC-B21A-6CBC5DA5E4A4}" srcOrd="0" destOrd="0" parTransId="{B3414EAC-3473-49D8-8142-F5063A5D7455}" sibTransId="{C2A62CA3-DB10-4842-97D3-7ED95AE698ED}"/>
    <dgm:cxn modelId="{12B025DA-FEFD-4F80-B8BD-295CBC92E30D}" type="presParOf" srcId="{105846ED-A862-4406-A6F8-D7009245BD52}" destId="{4AF227ED-CD6E-4068-A5BA-D172E4665DA6}" srcOrd="0" destOrd="0" presId="urn:microsoft.com/office/officeart/2005/8/layout/chevron2"/>
    <dgm:cxn modelId="{58798121-60F2-4620-B2C0-BE1C4B300A61}" type="presParOf" srcId="{4AF227ED-CD6E-4068-A5BA-D172E4665DA6}" destId="{0D3E7C9B-FA39-4B96-B78E-C9792D8D8789}" srcOrd="0" destOrd="0" presId="urn:microsoft.com/office/officeart/2005/8/layout/chevron2"/>
    <dgm:cxn modelId="{ACD1B838-8112-4122-A3F5-9AB406BFF178}" type="presParOf" srcId="{4AF227ED-CD6E-4068-A5BA-D172E4665DA6}" destId="{4D38C834-E109-49A5-B6F4-3AC31F6E425C}" srcOrd="1" destOrd="0" presId="urn:microsoft.com/office/officeart/2005/8/layout/chevron2"/>
    <dgm:cxn modelId="{CE113316-A25E-48FA-A2B4-7A0F977977E8}" type="presParOf" srcId="{105846ED-A862-4406-A6F8-D7009245BD52}" destId="{9857EAA3-9BFE-4B27-BEA4-1E0876E36E11}" srcOrd="1" destOrd="0" presId="urn:microsoft.com/office/officeart/2005/8/layout/chevron2"/>
    <dgm:cxn modelId="{3886AC00-DE84-45E2-99A3-11BCCF8892B6}" type="presParOf" srcId="{105846ED-A862-4406-A6F8-D7009245BD52}" destId="{C4FE3041-4326-4FF5-96C7-5278A4D5B875}" srcOrd="2" destOrd="0" presId="urn:microsoft.com/office/officeart/2005/8/layout/chevron2"/>
    <dgm:cxn modelId="{85690A96-9581-45AE-90AE-A46883ED0ED6}" type="presParOf" srcId="{C4FE3041-4326-4FF5-96C7-5278A4D5B875}" destId="{C6BC94F7-49C7-43A5-9268-496F2DEE7754}" srcOrd="0" destOrd="0" presId="urn:microsoft.com/office/officeart/2005/8/layout/chevron2"/>
    <dgm:cxn modelId="{3F1142C8-62E3-439C-8EBD-D468ADED77EF}" type="presParOf" srcId="{C4FE3041-4326-4FF5-96C7-5278A4D5B875}" destId="{5B6708F1-9040-48F7-9234-7C822021079E}" srcOrd="1" destOrd="0" presId="urn:microsoft.com/office/officeart/2005/8/layout/chevron2"/>
    <dgm:cxn modelId="{37233D26-7C30-4C17-80E0-3512F80DE623}" type="presParOf" srcId="{105846ED-A862-4406-A6F8-D7009245BD52}" destId="{66379322-2CFD-40C1-A48B-DC2CC53CF06F}" srcOrd="3" destOrd="0" presId="urn:microsoft.com/office/officeart/2005/8/layout/chevron2"/>
    <dgm:cxn modelId="{08DD691C-7579-469B-AFAE-E1726EAC9A67}" type="presParOf" srcId="{105846ED-A862-4406-A6F8-D7009245BD52}" destId="{30F83C4D-C940-4E1A-B972-3ED07BDB6F77}" srcOrd="4" destOrd="0" presId="urn:microsoft.com/office/officeart/2005/8/layout/chevron2"/>
    <dgm:cxn modelId="{CEBFA75D-DCBB-42A8-92D9-6BB9BA349C84}" type="presParOf" srcId="{30F83C4D-C940-4E1A-B972-3ED07BDB6F77}" destId="{4B66AD0A-53FA-4ADB-B81F-DD3BA3966E59}" srcOrd="0" destOrd="0" presId="urn:microsoft.com/office/officeart/2005/8/layout/chevron2"/>
    <dgm:cxn modelId="{6D2B0F54-11C2-4C70-B30D-55132FD1ABB5}" type="presParOf" srcId="{30F83C4D-C940-4E1A-B972-3ED07BDB6F77}" destId="{769BA214-4245-4D41-8451-037CF64A50F4}" srcOrd="1" destOrd="0" presId="urn:microsoft.com/office/officeart/2005/8/layout/chevron2"/>
    <dgm:cxn modelId="{6F47AA4A-37B6-4E33-94D3-96F908516F41}" type="presParOf" srcId="{105846ED-A862-4406-A6F8-D7009245BD52}" destId="{7432563F-08AD-404D-A422-2BA371079C2A}" srcOrd="5" destOrd="0" presId="urn:microsoft.com/office/officeart/2005/8/layout/chevron2"/>
    <dgm:cxn modelId="{AD25E575-767E-4485-8B5C-24BAA9FB7B53}" type="presParOf" srcId="{105846ED-A862-4406-A6F8-D7009245BD52}" destId="{C371ADD8-E2B4-4950-8B65-0BCEFA7E45A5}" srcOrd="6" destOrd="0" presId="urn:microsoft.com/office/officeart/2005/8/layout/chevron2"/>
    <dgm:cxn modelId="{AB52C95A-11A5-4F55-85CF-C971374AF8F6}" type="presParOf" srcId="{C371ADD8-E2B4-4950-8B65-0BCEFA7E45A5}" destId="{DB8CC798-07E9-4A09-A61B-25DA311BB6FB}" srcOrd="0" destOrd="0" presId="urn:microsoft.com/office/officeart/2005/8/layout/chevron2"/>
    <dgm:cxn modelId="{3E539A92-A5FA-48AF-BE81-0F7F5B74CF4E}" type="presParOf" srcId="{C371ADD8-E2B4-4950-8B65-0BCEFA7E45A5}" destId="{21E4AE97-3412-4B89-853A-18E587044356}" srcOrd="1" destOrd="0" presId="urn:microsoft.com/office/officeart/2005/8/layout/chevron2"/>
    <dgm:cxn modelId="{CCEA826E-2C82-4C78-9B07-E86C365B3DD9}" type="presParOf" srcId="{105846ED-A862-4406-A6F8-D7009245BD52}" destId="{00458019-A21F-460C-BD89-C3EA7093D513}" srcOrd="7" destOrd="0" presId="urn:microsoft.com/office/officeart/2005/8/layout/chevron2"/>
    <dgm:cxn modelId="{68D80A03-C0E8-42F2-AB86-EF63813381E2}" type="presParOf" srcId="{105846ED-A862-4406-A6F8-D7009245BD52}" destId="{D6F601D9-9EEA-48CE-8098-18C360A2A36B}" srcOrd="8" destOrd="0" presId="urn:microsoft.com/office/officeart/2005/8/layout/chevron2"/>
    <dgm:cxn modelId="{6BF7B0D7-14FD-4CD3-9EB2-D6F4AF1D0842}" type="presParOf" srcId="{D6F601D9-9EEA-48CE-8098-18C360A2A36B}" destId="{E1BC8B8B-E4C1-4030-9F38-2353C1294491}" srcOrd="0" destOrd="0" presId="urn:microsoft.com/office/officeart/2005/8/layout/chevron2"/>
    <dgm:cxn modelId="{57BABABA-2961-4FBB-BB5A-6D10FAB6E228}" type="presParOf" srcId="{D6F601D9-9EEA-48CE-8098-18C360A2A36B}" destId="{51ECB9DF-9B8C-463A-9A57-A6C3E9DA0AB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F57DA-BA23-4929-9544-E95B02D9A277}" type="datetimeFigureOut">
              <a:rPr lang="fr-CA" smtClean="0"/>
              <a:pPr/>
              <a:t>2011-08-23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895D1-1EE2-4F79-A138-5370BD74075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52E45B-966D-404F-B7BF-05DB7D1BD91F}" type="slidenum">
              <a:rPr lang="fr-CA"/>
              <a:pPr/>
              <a:t>2</a:t>
            </a:fld>
            <a:endParaRPr lang="fr-CA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55F6FC-1FA2-4D2B-B94E-40D570AC8A39}" type="slidenum">
              <a:rPr lang="fr-CA"/>
              <a:pPr/>
              <a:t>3</a:t>
            </a:fld>
            <a:endParaRPr lang="fr-CA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85D4E86-584E-441B-B494-9625DDB50EC9}" type="slidenum">
              <a:rPr lang="fr-CA"/>
              <a:pPr/>
              <a:t>5</a:t>
            </a:fld>
            <a:endParaRPr lang="fr-CA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A">
              <a:latin typeface="Calibri" pitchFamily="32" charset="0"/>
              <a:ea typeface="DejaVu Sans" charset="0"/>
              <a:cs typeface="DejaVu Sans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>
                <a:latin typeface="Calibri" pitchFamily="32" charset="0"/>
                <a:ea typeface="DejaVu Sans" charset="0"/>
                <a:cs typeface="DejaVu Sans" charset="0"/>
              </a:rPr>
              <a:t>profs de physique et chercheurs troublés par la disparité entre les méthodes d’enseignement traditionnel et la façon que les étudiants apprennent réellement;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>
                <a:latin typeface="Calibri" pitchFamily="32" charset="0"/>
                <a:ea typeface="DejaVu Sans" charset="0"/>
                <a:cs typeface="DejaVu Sans" charset="0"/>
              </a:rPr>
              <a:t>malgré les talents de conférenciers de plusieurs profs, la présence aux cours de physiquebaissait de 40% à la fin de chaque session et il y avait un taux d’échec de 10%;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>
                <a:latin typeface="Calibri" pitchFamily="32" charset="0"/>
                <a:ea typeface="DejaVu Sans" charset="0"/>
                <a:cs typeface="DejaVu Sans" charset="0"/>
              </a:rPr>
              <a:t>les cours magistraux, à cause de leur nature passive, ne transmettaient pas bien les concepts enseignés.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i="1">
                <a:latin typeface="Calibri" pitchFamily="32" charset="0"/>
                <a:ea typeface="DejaVu Sans" charset="0"/>
                <a:cs typeface="DejaVu Sans" charset="0"/>
              </a:rPr>
              <a:t>«De façon significative, il y a eu de bien meilleurs résultats d’apprentissage (avec TEAL) qu’avec l’approche des exposés magistraux. Cette différence significative a même persisté pendant un an à 18 mois après la fin du cours. Les gains du groupe expérimental ont été le double du groupe contrôle…» -Massachusets Institute of Technology (MIT)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fr-CA" i="1">
              <a:latin typeface="Calibri" pitchFamily="32" charset="0"/>
              <a:ea typeface="DejaVu Sans" charset="0"/>
              <a:cs typeface="DejaVu Sans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A564ECA-E678-4CF4-9570-2173C58E3927}" type="slidenum">
              <a:rPr lang="fr-CA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fr-CA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C74909-1411-41C2-8349-78722E543ADF}" type="slidenum">
              <a:rPr lang="fr-CA"/>
              <a:pPr/>
              <a:t>17</a:t>
            </a:fld>
            <a:endParaRPr lang="fr-CA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>
                <a:latin typeface="Calibri" pitchFamily="32" charset="0"/>
                <a:ea typeface="DejaVu Sans" charset="0"/>
                <a:cs typeface="DejaVu Sans" charset="0"/>
              </a:rPr>
              <a:t>http://www.cvm.qc.ca/mlaflamme/info/sante/IndexS.html#Principes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C70464C7-2F00-44C9-8016-8F43009F2E2D}" type="slidenum">
              <a:rPr lang="fr-CA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fr-CA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52E45B-966D-404F-B7BF-05DB7D1BD91F}" type="slidenum">
              <a:rPr lang="fr-CA"/>
              <a:pPr/>
              <a:t>25</a:t>
            </a:fld>
            <a:endParaRPr lang="fr-CA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52E45B-966D-404F-B7BF-05DB7D1BD91F}" type="slidenum">
              <a:rPr lang="fr-CA"/>
              <a:pPr/>
              <a:t>37</a:t>
            </a:fld>
            <a:endParaRPr lang="fr-CA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F413F26-2B20-4C83-B85C-4681118C8C72}" type="slidenum">
              <a:rPr lang="fr-CA"/>
              <a:pPr/>
              <a:t>38</a:t>
            </a:fld>
            <a:endParaRPr lang="fr-CA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1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Hajer</a:t>
            </a:r>
            <a:r>
              <a:rPr lang="en-US" dirty="0" smtClean="0"/>
              <a:t> </a:t>
            </a:r>
            <a:r>
              <a:rPr lang="en-US" dirty="0" err="1" smtClean="0"/>
              <a:t>Chalghoumi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B3C43-72CF-4F1E-B3DC-204AEA56474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Image 6" descr="snow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70304" y="6099255"/>
            <a:ext cx="1073696" cy="758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CBC07-9F7A-4304-86D7-C599CDF8CC6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8F58C-9A7D-46A0-90FC-866F88B30A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62CB71-3558-48DE-8813-46716223CB67}" type="slidenum">
              <a:rPr lang="en-US"/>
              <a:pPr/>
              <a:t>‹N°›</a:t>
            </a:fld>
            <a:endParaRPr lang="en-US"/>
          </a:p>
        </p:txBody>
      </p:sp>
      <p:pic>
        <p:nvPicPr>
          <p:cNvPr id="8" name="Image 7" descr="snow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88424" y="6309320"/>
            <a:ext cx="776435" cy="548680"/>
          </a:xfrm>
          <a:prstGeom prst="rect">
            <a:avLst/>
          </a:prstGeo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6F9E3-0378-4FE4-84EF-88760567D078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Image 6" descr="snow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72400" y="6171403"/>
            <a:ext cx="971600" cy="686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C23-9CFB-453F-9B8E-1CC9B2B2EC8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8B3F-5A36-4CDA-BA16-157BA669C94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A3DB-48DA-431E-BBDF-F8F162CCEC0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994A-6833-4648-8A42-0735C2F4768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48C7B-A9F7-4B18-A4EF-C9D2F9FE2557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5" name="Image 4" descr="snow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58708" y="6381328"/>
            <a:ext cx="985292" cy="696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A4B95-545F-401F-A644-446FCB0A270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51693-8DF0-4505-882A-AB980B4061CA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B0E12-0894-4328-B3C9-D9C80E817BB1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4classrooms.com/classroom_organization.htm" TargetMode="External"/><Relationship Id="rId2" Type="http://schemas.openxmlformats.org/officeDocument/2006/relationships/hyperlink" Target="http://www.suite101.com/content/how-to-design-a-classroom-that-promotes-learning-a19750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ep.cyberscol.qc.ca/guides/gc_amenagement.html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kills.edu.gov.on.ca/OSPWeb/jsp/en/SkillLevels.jsp#12" TargetMode="External"/><Relationship Id="rId7" Type="http://schemas.openxmlformats.org/officeDocument/2006/relationships/hyperlink" Target="http://www.ncpublicschools.org/curriculum/computerskills/" TargetMode="External"/><Relationship Id="rId2" Type="http://schemas.openxmlformats.org/officeDocument/2006/relationships/hyperlink" Target="http://www.edu.gov.on.ca/eng/curriculum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21.org/index.php?option=com_content&amp;task=view&amp;id=254&amp;Itemid=119" TargetMode="External"/><Relationship Id="rId5" Type="http://schemas.openxmlformats.org/officeDocument/2006/relationships/hyperlink" Target="http://www.washington.edu/accessit/webdesign/nwcet_standards.htm" TargetMode="External"/><Relationship Id="rId4" Type="http://schemas.openxmlformats.org/officeDocument/2006/relationships/hyperlink" Target="http://www.iste.org/standards.aspx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ep.cyberscol.qc.ca/guides/gestion.html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nschool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btutor.com/" TargetMode="External"/><Relationship Id="rId5" Type="http://schemas.openxmlformats.org/officeDocument/2006/relationships/hyperlink" Target="http://www.netsupportschool.com/" TargetMode="External"/><Relationship Id="rId4" Type="http://schemas.openxmlformats.org/officeDocument/2006/relationships/hyperlink" Target="http://www.crossteccorp.com/netopschool/index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now.idrc.ocad.ca/component/option,com_frontpage/Itemid,1/" TargetMode="Externa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esources.elearningontario.ca/" TargetMode="External"/><Relationship Id="rId2" Type="http://schemas.openxmlformats.org/officeDocument/2006/relationships/hyperlink" Target="http://www.ccpalo.org/cms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23528" y="638423"/>
            <a:ext cx="8496944" cy="1470025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0070C0"/>
                </a:solidFill>
              </a:rPr>
              <a:t>ICT and Classroom Management</a:t>
            </a:r>
            <a:endParaRPr lang="fr-CA" sz="5400" dirty="0">
              <a:solidFill>
                <a:srgbClr val="0070C0"/>
              </a:solidFill>
            </a:endParaRPr>
          </a:p>
        </p:txBody>
      </p:sp>
      <p:sp>
        <p:nvSpPr>
          <p:cNvPr id="15462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2684512"/>
            <a:ext cx="6400800" cy="1752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err="1" smtClean="0">
                <a:solidFill>
                  <a:srgbClr val="0070C0"/>
                </a:solidFill>
              </a:rPr>
              <a:t>Hajer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Chalghoumi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900" dirty="0" smtClean="0">
                <a:solidFill>
                  <a:srgbClr val="0070C0"/>
                </a:solidFill>
              </a:rPr>
              <a:t>Postdoctoral Researcher</a:t>
            </a:r>
          </a:p>
          <a:p>
            <a:pPr>
              <a:lnSpc>
                <a:spcPct val="80000"/>
              </a:lnSpc>
            </a:pPr>
            <a:r>
              <a:rPr lang="en-US" sz="1900" dirty="0" smtClean="0">
                <a:solidFill>
                  <a:srgbClr val="0070C0"/>
                </a:solidFill>
              </a:rPr>
              <a:t>Teacher Educator</a:t>
            </a:r>
            <a:endParaRPr lang="en-US" sz="19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Inclusive Design Research Centre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OCAD University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54628" name="Text Box 1028"/>
          <p:cNvSpPr txBox="1">
            <a:spLocks noChangeArrowheads="1"/>
          </p:cNvSpPr>
          <p:nvPr/>
        </p:nvSpPr>
        <p:spPr bwMode="auto">
          <a:xfrm>
            <a:off x="2362200" y="5715000"/>
            <a:ext cx="434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spcBef>
                <a:spcPct val="50000"/>
              </a:spcBef>
            </a:pPr>
            <a:endParaRPr lang="en-US" dirty="0">
              <a:solidFill>
                <a:srgbClr val="000066"/>
              </a:solidFill>
            </a:endParaRPr>
          </a:p>
          <a:p>
            <a:pPr algn="ctr">
              <a:spcBef>
                <a:spcPct val="50000"/>
              </a:spcBef>
            </a:pPr>
            <a:endParaRPr lang="en-US" dirty="0">
              <a:solidFill>
                <a:srgbClr val="00006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0783" t="23527" b="22696"/>
          <a:stretch>
            <a:fillRect/>
          </a:stretch>
        </p:blipFill>
        <p:spPr bwMode="auto">
          <a:xfrm>
            <a:off x="3203848" y="4653136"/>
            <a:ext cx="2195736" cy="1152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499992" y="1828800"/>
            <a:ext cx="4392488" cy="455252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fr-CA" sz="2800" b="1" dirty="0" smtClean="0">
                <a:solidFill>
                  <a:srgbClr val="0070C0"/>
                </a:solidFill>
              </a:rPr>
              <a:t>The workshop</a:t>
            </a:r>
          </a:p>
          <a:p>
            <a:pPr algn="ctr">
              <a:buNone/>
            </a:pPr>
            <a:endParaRPr lang="fr-CA" sz="1200" b="1" dirty="0" smtClean="0">
              <a:solidFill>
                <a:srgbClr val="0070C0"/>
              </a:solidFill>
            </a:endParaRPr>
          </a:p>
          <a:p>
            <a:r>
              <a:rPr lang="en-CA" sz="2800" dirty="0"/>
              <a:t>A</a:t>
            </a:r>
            <a:r>
              <a:rPr lang="en-CA" sz="2800" dirty="0" smtClean="0"/>
              <a:t>llows </a:t>
            </a:r>
            <a:r>
              <a:rPr lang="en-CA" sz="2800" dirty="0"/>
              <a:t>students’ to move at their own </a:t>
            </a:r>
            <a:r>
              <a:rPr lang="en-CA" sz="2800" dirty="0" smtClean="0"/>
              <a:t>pace</a:t>
            </a:r>
          </a:p>
          <a:p>
            <a:endParaRPr lang="en-CA" sz="1200" dirty="0" smtClean="0"/>
          </a:p>
          <a:p>
            <a:r>
              <a:rPr lang="en-CA" sz="2800" dirty="0" smtClean="0"/>
              <a:t>Best use for the </a:t>
            </a:r>
            <a:r>
              <a:rPr lang="en-CA" sz="2800" dirty="0"/>
              <a:t>creation of a </a:t>
            </a:r>
            <a:r>
              <a:rPr lang="en-CA" sz="2800" dirty="0" smtClean="0"/>
              <a:t>work, observation </a:t>
            </a:r>
            <a:r>
              <a:rPr lang="en-CA" sz="2800" dirty="0"/>
              <a:t>of phenomena, the exploration of a technological tool, etc. </a:t>
            </a:r>
            <a:endParaRPr lang="fr-CA" sz="2800" b="1" dirty="0">
              <a:solidFill>
                <a:srgbClr val="0070C0"/>
              </a:solidFill>
            </a:endParaRPr>
          </a:p>
        </p:txBody>
      </p:sp>
      <p:pic>
        <p:nvPicPr>
          <p:cNvPr id="17410" name="Picture 2" descr="C:\Documents and Settings\p0788159\Local Settings\Temporary Internet Files\Content.IE5\Y4YDSSBO\MC9003433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37272"/>
            <a:ext cx="4176464" cy="3767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fr-CA" sz="3500" b="1" dirty="0" smtClean="0">
                <a:solidFill>
                  <a:srgbClr val="0070C0"/>
                </a:solidFill>
              </a:rPr>
              <a:t>The lecture</a:t>
            </a:r>
          </a:p>
          <a:p>
            <a:pPr algn="ctr">
              <a:buNone/>
            </a:pPr>
            <a:endParaRPr lang="fr-CA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CA" dirty="0" smtClean="0"/>
              <a:t>Best use for presenting </a:t>
            </a:r>
            <a:r>
              <a:rPr lang="en-CA" dirty="0"/>
              <a:t>new software for students, using new features or a new procedure</a:t>
            </a:r>
            <a:endParaRPr lang="fr-CA" b="1" dirty="0">
              <a:solidFill>
                <a:srgbClr val="0070C0"/>
              </a:solidFill>
            </a:endParaRPr>
          </a:p>
        </p:txBody>
      </p:sp>
      <p:pic>
        <p:nvPicPr>
          <p:cNvPr id="11" name="Picture 6" descr="C:\Documents and Settings\p0788159\Local Settings\Temporary Internet Files\Content.IE5\GWVHZKNY\MC900233031[1]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432982" cy="3503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10100" y="2044824"/>
            <a:ext cx="3771900" cy="3976464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CA" sz="3500" b="1" dirty="0" smtClean="0">
                <a:solidFill>
                  <a:srgbClr val="0070C0"/>
                </a:solidFill>
              </a:rPr>
              <a:t>Modeling</a:t>
            </a:r>
          </a:p>
          <a:p>
            <a:pPr algn="ctr">
              <a:buNone/>
            </a:pPr>
            <a:endParaRPr lang="en-CA" sz="1100" b="1" dirty="0" smtClean="0">
              <a:solidFill>
                <a:srgbClr val="0070C0"/>
              </a:solidFill>
            </a:endParaRPr>
          </a:p>
          <a:p>
            <a:r>
              <a:rPr lang="en-CA" dirty="0" smtClean="0"/>
              <a:t>Making </a:t>
            </a:r>
            <a:r>
              <a:rPr lang="en-CA" dirty="0"/>
              <a:t>clear your thought </a:t>
            </a:r>
            <a:r>
              <a:rPr lang="en-CA" dirty="0" smtClean="0"/>
              <a:t>processes</a:t>
            </a:r>
          </a:p>
          <a:p>
            <a:endParaRPr lang="en-CA" sz="1100" dirty="0" smtClean="0"/>
          </a:p>
          <a:p>
            <a:r>
              <a:rPr lang="en-CA" dirty="0" smtClean="0"/>
              <a:t>Enable </a:t>
            </a:r>
            <a:r>
              <a:rPr lang="en-CA" dirty="0"/>
              <a:t>students to understand </a:t>
            </a:r>
            <a:r>
              <a:rPr lang="en-CA" dirty="0" smtClean="0"/>
              <a:t>how </a:t>
            </a:r>
            <a:r>
              <a:rPr lang="en-CA" dirty="0"/>
              <a:t>you </a:t>
            </a:r>
            <a:r>
              <a:rPr lang="en-CA" dirty="0" smtClean="0"/>
              <a:t>solve </a:t>
            </a:r>
            <a:r>
              <a:rPr lang="en-CA" dirty="0"/>
              <a:t>a problem or accomplish a task</a:t>
            </a:r>
            <a:r>
              <a:rPr lang="en-CA" dirty="0" smtClean="0"/>
              <a:t> </a:t>
            </a:r>
          </a:p>
        </p:txBody>
      </p:sp>
      <p:pic>
        <p:nvPicPr>
          <p:cNvPr id="8" name="Picture 11" descr="C:\Documents and Settings\p0788159\Local Settings\Temporary Internet Files\Content.IE5\GWVHZKNY\MC900229019[1]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726" y="2348880"/>
            <a:ext cx="3913478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54116" y="1772816"/>
            <a:ext cx="4066356" cy="439248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CA" b="1" dirty="0">
                <a:solidFill>
                  <a:srgbClr val="0070C0"/>
                </a:solidFill>
              </a:rPr>
              <a:t>The </a:t>
            </a:r>
            <a:r>
              <a:rPr lang="en-CA" b="1" dirty="0" smtClean="0">
                <a:solidFill>
                  <a:srgbClr val="0070C0"/>
                </a:solidFill>
              </a:rPr>
              <a:t>mini-clinic</a:t>
            </a:r>
          </a:p>
          <a:p>
            <a:pPr algn="ctr">
              <a:buNone/>
            </a:pPr>
            <a:endParaRPr lang="en-CA" sz="1000" b="1" dirty="0" smtClean="0">
              <a:solidFill>
                <a:srgbClr val="0070C0"/>
              </a:solidFill>
            </a:endParaRPr>
          </a:p>
          <a:p>
            <a:pPr indent="0">
              <a:spcBef>
                <a:spcPts val="600"/>
              </a:spcBef>
            </a:pPr>
            <a:r>
              <a:rPr lang="en-CA" sz="2800" dirty="0"/>
              <a:t>T</a:t>
            </a:r>
            <a:r>
              <a:rPr lang="en-CA" sz="2800" dirty="0" smtClean="0"/>
              <a:t>eaching directed </a:t>
            </a:r>
            <a:r>
              <a:rPr lang="en-CA" sz="2800" dirty="0"/>
              <a:t>to a small group of students at a time</a:t>
            </a:r>
            <a:endParaRPr lang="en-CA" sz="2800" dirty="0" smtClean="0"/>
          </a:p>
          <a:p>
            <a:pPr indent="0">
              <a:spcBef>
                <a:spcPts val="600"/>
              </a:spcBef>
            </a:pPr>
            <a:endParaRPr lang="en-CA" sz="800" dirty="0" smtClean="0"/>
          </a:p>
          <a:p>
            <a:pPr indent="0">
              <a:spcBef>
                <a:spcPts val="600"/>
              </a:spcBef>
            </a:pPr>
            <a:r>
              <a:rPr lang="en-CA" sz="2800" dirty="0" smtClean="0"/>
              <a:t>Best use to update </a:t>
            </a:r>
            <a:r>
              <a:rPr lang="en-CA" sz="2800" dirty="0"/>
              <a:t>on some of the difficulties </a:t>
            </a:r>
            <a:r>
              <a:rPr lang="en-CA" sz="2800" dirty="0" smtClean="0"/>
              <a:t>or </a:t>
            </a:r>
            <a:r>
              <a:rPr lang="en-CA" sz="2800" dirty="0"/>
              <a:t>to train experts in various applications</a:t>
            </a:r>
            <a:endParaRPr lang="fr-CA" sz="2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fr-CA" sz="2400" b="1" dirty="0">
              <a:solidFill>
                <a:srgbClr val="0070C0"/>
              </a:solidFill>
            </a:endParaRPr>
          </a:p>
        </p:txBody>
      </p:sp>
      <p:pic>
        <p:nvPicPr>
          <p:cNvPr id="31" name="Picture 5" descr="C:\Documents and Settings\p0788159\Local Settings\Temporary Internet Files\Content.IE5\GWVHZKNY\MP900422593[1]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44807"/>
            <a:ext cx="3920108" cy="261238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923928" y="2708920"/>
            <a:ext cx="4896544" cy="30815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CA" b="1" dirty="0" smtClean="0">
                <a:solidFill>
                  <a:srgbClr val="0070C0"/>
                </a:solidFill>
              </a:rPr>
              <a:t>Scaffolding</a:t>
            </a:r>
          </a:p>
          <a:p>
            <a:pPr algn="ctr">
              <a:buNone/>
            </a:pPr>
            <a:endParaRPr lang="en-CA" sz="1000" b="1" dirty="0" smtClean="0">
              <a:solidFill>
                <a:srgbClr val="0070C0"/>
              </a:solidFill>
            </a:endParaRPr>
          </a:p>
          <a:p>
            <a:pPr marL="342000" indent="0">
              <a:spcBef>
                <a:spcPts val="600"/>
              </a:spcBef>
            </a:pPr>
            <a:r>
              <a:rPr lang="en-CA" dirty="0" smtClean="0"/>
              <a:t>Guided approach</a:t>
            </a:r>
          </a:p>
          <a:p>
            <a:pPr marL="342000" indent="0">
              <a:spcBef>
                <a:spcPts val="600"/>
              </a:spcBef>
            </a:pPr>
            <a:endParaRPr lang="en-CA" sz="1050" dirty="0" smtClean="0"/>
          </a:p>
          <a:p>
            <a:pPr marL="342000" indent="0">
              <a:spcBef>
                <a:spcPts val="600"/>
              </a:spcBef>
            </a:pPr>
            <a:r>
              <a:rPr lang="en-CA" b="1" dirty="0" smtClean="0"/>
              <a:t> </a:t>
            </a:r>
            <a:r>
              <a:rPr lang="en-CA" dirty="0"/>
              <a:t>S</a:t>
            </a:r>
            <a:r>
              <a:rPr lang="en-CA" dirty="0" smtClean="0"/>
              <a:t>upport leading to    independent practice</a:t>
            </a:r>
          </a:p>
          <a:p>
            <a:pPr marL="342000" indent="0">
              <a:spcBef>
                <a:spcPts val="600"/>
              </a:spcBef>
              <a:buNone/>
            </a:pPr>
            <a:endParaRPr lang="en-CA" sz="1050" dirty="0" smtClean="0"/>
          </a:p>
        </p:txBody>
      </p:sp>
      <p:pic>
        <p:nvPicPr>
          <p:cNvPr id="9" name="Picture 5" descr="C:\Documents and Settings\p0788159\Local Settings\Temporary Internet Files\Content.IE5\Y4YDSSBO\MP900399402[1]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45681"/>
            <a:ext cx="3131591" cy="31315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pedagogical approach to chose? </a:t>
            </a:r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51920" y="2116832"/>
            <a:ext cx="4824536" cy="44085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en-CA" b="1" dirty="0">
                <a:solidFill>
                  <a:srgbClr val="0070C0"/>
                </a:solidFill>
              </a:rPr>
              <a:t>The </a:t>
            </a:r>
            <a:r>
              <a:rPr lang="en-CA" b="1" dirty="0" smtClean="0">
                <a:solidFill>
                  <a:srgbClr val="0070C0"/>
                </a:solidFill>
              </a:rPr>
              <a:t>conference</a:t>
            </a:r>
          </a:p>
          <a:p>
            <a:pPr algn="ctr">
              <a:buNone/>
            </a:pPr>
            <a:endParaRPr lang="en-CA" sz="1000" b="1" dirty="0" smtClean="0">
              <a:solidFill>
                <a:srgbClr val="0070C0"/>
              </a:solidFill>
            </a:endParaRPr>
          </a:p>
          <a:p>
            <a:pPr indent="0">
              <a:spcBef>
                <a:spcPts val="600"/>
              </a:spcBef>
            </a:pPr>
            <a:r>
              <a:rPr lang="en-CA" dirty="0"/>
              <a:t>E</a:t>
            </a:r>
            <a:r>
              <a:rPr lang="en-CA" dirty="0" smtClean="0"/>
              <a:t>nable </a:t>
            </a:r>
            <a:r>
              <a:rPr lang="en-CA" dirty="0"/>
              <a:t>students to express their views, help each </a:t>
            </a:r>
            <a:r>
              <a:rPr lang="en-CA" dirty="0" smtClean="0"/>
              <a:t>other</a:t>
            </a:r>
          </a:p>
          <a:p>
            <a:pPr indent="0">
              <a:spcBef>
                <a:spcPts val="600"/>
              </a:spcBef>
            </a:pPr>
            <a:endParaRPr lang="en-CA" sz="1000" dirty="0" smtClean="0"/>
          </a:p>
          <a:p>
            <a:pPr indent="0">
              <a:spcBef>
                <a:spcPts val="600"/>
              </a:spcBef>
            </a:pPr>
            <a:r>
              <a:rPr lang="en-CA" dirty="0" smtClean="0"/>
              <a:t>Best use for planning</a:t>
            </a:r>
            <a:r>
              <a:rPr lang="en-CA" dirty="0"/>
              <a:t>, production or evaluation of an activity or a project</a:t>
            </a:r>
            <a:endParaRPr lang="fr-CA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C:\Documents and Settings\p0788159\Local Settings\Temporary Internet Files\Content.IE5\YE52FFWB\MC900297265[1]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3087216" cy="30872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Step 5: Design the classroom </a:t>
            </a:r>
            <a:r>
              <a:rPr lang="en-CA" b="1" dirty="0" smtClean="0"/>
              <a:t>layout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5445224"/>
            <a:ext cx="8229600" cy="79208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CA" u="sng" dirty="0">
                <a:hlinkClick r:id="rId2"/>
              </a:rPr>
              <a:t>Teacher Tips / Training by Suite 101</a:t>
            </a:r>
            <a:r>
              <a:rPr lang="fr-FR" dirty="0"/>
              <a:t> </a:t>
            </a:r>
            <a:endParaRPr lang="fr-CA" dirty="0"/>
          </a:p>
          <a:p>
            <a:pPr lvl="0"/>
            <a:r>
              <a:rPr lang="en-CA" u="sng" dirty="0">
                <a:hlinkClick r:id="rId3"/>
              </a:rPr>
              <a:t>Classroom Organization Resources by Internet4Classrooms</a:t>
            </a:r>
            <a:r>
              <a:rPr lang="fr-FR" dirty="0"/>
              <a:t> </a:t>
            </a:r>
            <a:endParaRPr lang="fr-CA" dirty="0"/>
          </a:p>
          <a:p>
            <a:endParaRPr lang="fr-CA" dirty="0"/>
          </a:p>
        </p:txBody>
      </p:sp>
      <p:pic>
        <p:nvPicPr>
          <p:cNvPr id="4" name="Picture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88840"/>
            <a:ext cx="84249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331640" y="4551511"/>
            <a:ext cx="66602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Examples of organizing the layout of the workstations in a classroom/lab</a:t>
            </a:r>
            <a:endParaRPr kumimoji="0" lang="en-C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Source: </a:t>
            </a:r>
            <a:r>
              <a:rPr kumimoji="0" lang="en-C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http://cep.cyberscol.qc.ca/guides/gc_amenagement.html</a:t>
            </a:r>
            <a:r>
              <a:rPr kumimoji="0" lang="fr-CA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endParaRPr kumimoji="0" lang="fr-C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23528" y="1556792"/>
            <a:ext cx="4038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The chair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The </a:t>
            </a:r>
            <a:r>
              <a:rPr lang="en-US" sz="28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monitor</a:t>
            </a: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The keyboard and mouse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The lighting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The breaks</a:t>
            </a:r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CA" sz="2800" dirty="0"/>
              <a:t>Using </a:t>
            </a:r>
            <a:r>
              <a:rPr lang="en-CA" sz="2800" dirty="0" smtClean="0"/>
              <a:t>laptops</a:t>
            </a:r>
            <a:endParaRPr lang="fr-CA" sz="2800" dirty="0"/>
          </a:p>
          <a:p>
            <a:pPr marL="341313" indent="-341313">
              <a:spcBef>
                <a:spcPts val="7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 marL="341313" indent="-341313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556793"/>
            <a:ext cx="4999774" cy="47297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708400" y="6165850"/>
            <a:ext cx="489585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CA" sz="1200" dirty="0"/>
              <a:t>An ergonomic workplace</a:t>
            </a:r>
            <a:endParaRPr lang="fr-CA" sz="1200" dirty="0"/>
          </a:p>
          <a:p>
            <a:pPr algn="ctr"/>
            <a:r>
              <a:rPr lang="en-CA" sz="1200" dirty="0"/>
              <a:t>Source: http://www.decea.fr/wp-content/uploads/2010/11/ergonomie.jpg</a:t>
            </a:r>
            <a:endParaRPr lang="fr-CA" sz="12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51520" y="260648"/>
            <a:ext cx="8316416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CA" sz="4000" b="1" dirty="0">
                <a:latin typeface="+mj-lt"/>
                <a:ea typeface="+mj-ea"/>
                <a:cs typeface="+mj-cs"/>
              </a:rPr>
              <a:t>Step 6: Think of Workstations Ergonomics</a:t>
            </a:r>
            <a:endParaRPr lang="fr-CA" sz="40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Step 7: Establish a </a:t>
            </a:r>
            <a:r>
              <a:rPr lang="en-CA" b="1" dirty="0" smtClean="0"/>
              <a:t>Timetable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Organize </a:t>
            </a:r>
            <a:r>
              <a:rPr lang="en-CA" dirty="0"/>
              <a:t>the </a:t>
            </a:r>
            <a:r>
              <a:rPr lang="en-CA" dirty="0" smtClean="0"/>
              <a:t>activities </a:t>
            </a:r>
            <a:r>
              <a:rPr lang="en-CA" dirty="0"/>
              <a:t>based on the time allowed for each activity and on its </a:t>
            </a:r>
            <a:r>
              <a:rPr lang="en-CA" dirty="0" smtClean="0"/>
              <a:t>progression</a:t>
            </a:r>
          </a:p>
          <a:p>
            <a:endParaRPr lang="en-CA" sz="1000" dirty="0" smtClean="0"/>
          </a:p>
          <a:p>
            <a:r>
              <a:rPr lang="en-CA" dirty="0" smtClean="0"/>
              <a:t>Planning </a:t>
            </a:r>
            <a:r>
              <a:rPr lang="en-CA" dirty="0"/>
              <a:t>strict hours for a technology rich classroom is more difficult than planning for a traditional </a:t>
            </a:r>
            <a:r>
              <a:rPr lang="en-CA" dirty="0" smtClean="0"/>
              <a:t>classroom</a:t>
            </a:r>
          </a:p>
          <a:p>
            <a:endParaRPr lang="en-CA" sz="1000" dirty="0" smtClean="0"/>
          </a:p>
          <a:p>
            <a:r>
              <a:rPr lang="en-CA" dirty="0"/>
              <a:t>Many events are unpredictable within a technology classroom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Step 8: Determine the Evaluation </a:t>
            </a:r>
            <a:r>
              <a:rPr lang="en-CA" b="1" dirty="0" smtClean="0"/>
              <a:t>Parameters</a:t>
            </a:r>
            <a:endParaRPr lang="fr-CA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323528" y="2708921"/>
            <a:ext cx="4320480" cy="201622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/>
            <a:r>
              <a:rPr lang="en-CA" sz="3200" b="1" dirty="0"/>
              <a:t>What should we evaluate? </a:t>
            </a:r>
            <a:endParaRPr lang="en-CA" sz="3200" b="1" dirty="0" smtClean="0"/>
          </a:p>
          <a:p>
            <a:pPr lvl="0"/>
            <a:endParaRPr lang="fr-CA" sz="1500" b="1" dirty="0"/>
          </a:p>
          <a:p>
            <a:pPr lvl="0"/>
            <a:r>
              <a:rPr lang="en-CA" sz="3200" b="1" dirty="0"/>
              <a:t>How to evaluate?</a:t>
            </a:r>
            <a:endParaRPr lang="fr-CA" sz="3200" b="1" dirty="0"/>
          </a:p>
          <a:p>
            <a:endParaRPr lang="fr-CA" sz="3200" b="1" dirty="0"/>
          </a:p>
        </p:txBody>
      </p:sp>
      <p:pic>
        <p:nvPicPr>
          <p:cNvPr id="8" name="Picture 3" descr="C:\Documents and Settings\p0788159\Local Settings\Temporary Internet Files\Content.IE5\GWVHZKNY\MC900341816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060848"/>
            <a:ext cx="3657600" cy="3401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35075"/>
          </a:xfrm>
          <a:ln/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b="1" dirty="0" smtClean="0"/>
              <a:t>In the menu… </a:t>
            </a:r>
            <a:endParaRPr lang="fr-CA" b="1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74837"/>
            <a:ext cx="8229600" cy="4525963"/>
          </a:xfrm>
          <a:ln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to Begin?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 Action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Software for Classroom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</a:t>
            </a:r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b="1" dirty="0" smtClean="0"/>
              <a:t>What should we evaluate? 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-468560" y="1484785"/>
          <a:ext cx="1051316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b="1" dirty="0" smtClean="0"/>
              <a:t>What should we evaluate? </a:t>
            </a:r>
            <a:endParaRPr lang="fr-CA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7200" y="2431429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CA" u="sng" dirty="0" smtClean="0">
                <a:hlinkClick r:id="rId2"/>
              </a:rPr>
              <a:t>Curriculum </a:t>
            </a:r>
            <a:r>
              <a:rPr lang="en-CA" u="sng" dirty="0">
                <a:hlinkClick r:id="rId2"/>
              </a:rPr>
              <a:t>available on the Ontario’s Ministry of </a:t>
            </a:r>
            <a:r>
              <a:rPr lang="en-CA" u="sng" dirty="0" smtClean="0">
                <a:hlinkClick r:id="rId2"/>
              </a:rPr>
              <a:t>Education</a:t>
            </a:r>
            <a:endParaRPr lang="fr-CA" dirty="0"/>
          </a:p>
          <a:p>
            <a:r>
              <a:rPr lang="en-CA" u="sng" dirty="0">
                <a:hlinkClick r:id="rId3"/>
              </a:rPr>
              <a:t>L</a:t>
            </a:r>
            <a:r>
              <a:rPr lang="en-CA" u="sng" dirty="0" smtClean="0">
                <a:hlinkClick r:id="rId3"/>
              </a:rPr>
              <a:t>ist </a:t>
            </a:r>
            <a:r>
              <a:rPr lang="en-CA" u="sng" dirty="0">
                <a:hlinkClick r:id="rId3"/>
              </a:rPr>
              <a:t>and level of skills detailed in the Ontario skills </a:t>
            </a:r>
            <a:r>
              <a:rPr lang="en-CA" u="sng" dirty="0" smtClean="0">
                <a:hlinkClick r:id="rId3"/>
              </a:rPr>
              <a:t>passport</a:t>
            </a:r>
            <a:endParaRPr lang="en-CA" dirty="0"/>
          </a:p>
          <a:p>
            <a:r>
              <a:rPr lang="en-CA" u="sng" dirty="0" smtClean="0">
                <a:hlinkClick r:id="rId4"/>
              </a:rPr>
              <a:t>International </a:t>
            </a:r>
            <a:r>
              <a:rPr lang="en-CA" u="sng" dirty="0">
                <a:hlinkClick r:id="rId4"/>
              </a:rPr>
              <a:t>society for technology standards  (ISTE)</a:t>
            </a:r>
            <a:r>
              <a:rPr lang="en-US" dirty="0"/>
              <a:t> </a:t>
            </a:r>
            <a:endParaRPr lang="fr-CA" dirty="0"/>
          </a:p>
          <a:p>
            <a:pPr lvl="0"/>
            <a:r>
              <a:rPr lang="en-CA" u="sng" dirty="0">
                <a:hlinkClick r:id="rId5"/>
              </a:rPr>
              <a:t>National Workforce Center for Emerging Technologies (NWCET)</a:t>
            </a:r>
            <a:r>
              <a:rPr lang="en-US" dirty="0"/>
              <a:t> </a:t>
            </a:r>
            <a:endParaRPr lang="fr-CA" dirty="0"/>
          </a:p>
          <a:p>
            <a:pPr lvl="0"/>
            <a:r>
              <a:rPr lang="en-CA" u="sng" dirty="0">
                <a:hlinkClick r:id="rId6"/>
              </a:rPr>
              <a:t>The Partnership for 21st Century Skills</a:t>
            </a:r>
            <a:r>
              <a:rPr lang="en-CA" dirty="0"/>
              <a:t>  </a:t>
            </a:r>
            <a:endParaRPr lang="fr-CA" dirty="0"/>
          </a:p>
          <a:p>
            <a:pPr lvl="0"/>
            <a:r>
              <a:rPr lang="en-CA" u="sng" dirty="0">
                <a:hlinkClick r:id="rId7"/>
              </a:rPr>
              <a:t>The K-12 Computer/Technology Skills Standard Course of Study (University of North Carolina)</a:t>
            </a:r>
            <a:r>
              <a:rPr lang="en-CA" dirty="0"/>
              <a:t>  </a:t>
            </a:r>
            <a:endParaRPr lang="fr-CA" dirty="0"/>
          </a:p>
          <a:p>
            <a:endParaRPr lang="fr-CA" dirty="0"/>
          </a:p>
        </p:txBody>
      </p:sp>
      <p:sp>
        <p:nvSpPr>
          <p:cNvPr id="8" name="ZoneTexte 7"/>
          <p:cNvSpPr txBox="1"/>
          <p:nvPr/>
        </p:nvSpPr>
        <p:spPr>
          <a:xfrm>
            <a:off x="2843808" y="162880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b="1" dirty="0" smtClean="0"/>
              <a:t>To inspire </a:t>
            </a:r>
            <a:r>
              <a:rPr lang="fr-CA" sz="3200" b="1" dirty="0" err="1" smtClean="0"/>
              <a:t>you</a:t>
            </a:r>
            <a:r>
              <a:rPr lang="fr-CA" sz="3200" b="1" dirty="0"/>
              <a:t> </a:t>
            </a:r>
            <a:r>
              <a:rPr lang="fr-CA" sz="3200" b="1" dirty="0" smtClean="0"/>
              <a:t>:  </a:t>
            </a:r>
            <a:endParaRPr lang="fr-C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CA" b="1" dirty="0" smtClean="0"/>
              <a:t>How to evaluate?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99184" y="1855365"/>
            <a:ext cx="5349280" cy="4525963"/>
          </a:xfrm>
        </p:spPr>
        <p:txBody>
          <a:bodyPr>
            <a:normAutofit lnSpcReduction="10000"/>
          </a:bodyPr>
          <a:lstStyle/>
          <a:p>
            <a:r>
              <a:rPr lang="en-CA" dirty="0"/>
              <a:t>Evaluation can have many formats </a:t>
            </a:r>
            <a:endParaRPr lang="en-CA" dirty="0" smtClean="0"/>
          </a:p>
          <a:p>
            <a:endParaRPr lang="en-CA" sz="1000" dirty="0" smtClean="0"/>
          </a:p>
          <a:p>
            <a:r>
              <a:rPr lang="en-CA" dirty="0" smtClean="0"/>
              <a:t>It is recommended </a:t>
            </a:r>
            <a:r>
              <a:rPr lang="en-CA" dirty="0"/>
              <a:t>to combine more than one evaluation procedure (</a:t>
            </a:r>
            <a:r>
              <a:rPr lang="en-CA" dirty="0" err="1"/>
              <a:t>Heide</a:t>
            </a:r>
            <a:r>
              <a:rPr lang="en-CA" dirty="0"/>
              <a:t> &amp; Henderson, 1996</a:t>
            </a:r>
            <a:r>
              <a:rPr lang="en-CA" dirty="0" smtClean="0"/>
              <a:t>)</a:t>
            </a:r>
          </a:p>
          <a:p>
            <a:endParaRPr lang="en-CA" sz="1000" dirty="0" smtClean="0"/>
          </a:p>
          <a:p>
            <a:r>
              <a:rPr lang="en-CA" dirty="0" smtClean="0"/>
              <a:t>Some ICT </a:t>
            </a:r>
            <a:r>
              <a:rPr lang="en-CA" dirty="0"/>
              <a:t>can help you </a:t>
            </a:r>
            <a:r>
              <a:rPr lang="en-CA" dirty="0" smtClean="0"/>
              <a:t>in </a:t>
            </a:r>
            <a:r>
              <a:rPr lang="en-CA" dirty="0"/>
              <a:t>the evaluation procedure </a:t>
            </a:r>
            <a:endParaRPr lang="fr-CA" dirty="0"/>
          </a:p>
        </p:txBody>
      </p:sp>
      <p:pic>
        <p:nvPicPr>
          <p:cNvPr id="83972" name="Picture 4" descr="C:\Documents and Settings\p0788159\Local Settings\Temporary Internet Files\Content.IE5\YE52FFWB\MC9003030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3279648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CA" b="1" dirty="0" smtClean="0"/>
              <a:t>How to evaluate?</a:t>
            </a:r>
            <a:endParaRPr lang="fr-CA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51520" y="1203934"/>
          <a:ext cx="8604450" cy="5475714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512168"/>
                <a:gridCol w="4572001"/>
                <a:gridCol w="2520281"/>
              </a:tblGrid>
              <a:tr h="371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chemeClr val="accent2"/>
                          </a:solidFill>
                        </a:rPr>
                        <a:t>Tool</a:t>
                      </a:r>
                      <a:endParaRPr lang="fr-CA" sz="18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chemeClr val="accent2"/>
                          </a:solidFill>
                        </a:rPr>
                        <a:t>Description</a:t>
                      </a:r>
                      <a:endParaRPr lang="fr-CA" sz="18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chemeClr val="accent2"/>
                          </a:solidFill>
                        </a:rPr>
                        <a:t>Example of an IT use</a:t>
                      </a:r>
                      <a:endParaRPr lang="fr-CA" sz="1800" b="1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1145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rgbClr val="0070C0"/>
                          </a:solidFill>
                        </a:rPr>
                        <a:t>Observation</a:t>
                      </a:r>
                      <a:endParaRPr lang="fr-CA" sz="18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dirty="0"/>
                        <a:t>Procedures used to obtain quantified descriptions of teacher and student behaviour and interaction in a classroom setting.</a:t>
                      </a:r>
                      <a:endParaRPr lang="fr-C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/>
                        <a:t>Using video or audio recorder</a:t>
                      </a:r>
                      <a:endParaRPr lang="fr-C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1364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rgbClr val="0070C0"/>
                          </a:solidFill>
                        </a:rPr>
                        <a:t>Self evaluation</a:t>
                      </a:r>
                      <a:endParaRPr lang="fr-CA" sz="18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dirty="0"/>
                        <a:t>Students judging the quality of their own contributions based on evidence and explicit criteria, for the purpose of doing better work in the future.</a:t>
                      </a:r>
                      <a:endParaRPr lang="fr-C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/>
                        <a:t>Using blogs to edit  an electronic journal</a:t>
                      </a:r>
                      <a:endParaRPr lang="fr-C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973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rgbClr val="0070C0"/>
                          </a:solidFill>
                        </a:rPr>
                        <a:t>Peers evaluation</a:t>
                      </a:r>
                      <a:endParaRPr lang="fr-CA" sz="18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/>
                        <a:t>Students individually assess each other's contribution using a predetermined list of criteria.</a:t>
                      </a:r>
                      <a:endParaRPr lang="fr-C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dirty="0"/>
                        <a:t>Using the projector to present the student’s work to his </a:t>
                      </a:r>
                      <a:r>
                        <a:rPr lang="en-CA" sz="2000" dirty="0" smtClean="0"/>
                        <a:t>peers</a:t>
                      </a:r>
                      <a:endParaRPr lang="fr-C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9037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1" dirty="0">
                          <a:solidFill>
                            <a:srgbClr val="0070C0"/>
                          </a:solidFill>
                        </a:rPr>
                        <a:t>Portfolios</a:t>
                      </a:r>
                      <a:endParaRPr lang="fr-CA" sz="18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dirty="0"/>
                        <a:t>A collection of work that represents the best efforts of the </a:t>
                      </a:r>
                      <a:r>
                        <a:rPr lang="en-CA" sz="2000" dirty="0" smtClean="0"/>
                        <a:t>student.</a:t>
                      </a:r>
                      <a:endParaRPr lang="fr-C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dirty="0"/>
                        <a:t>Using e-portfolios</a:t>
                      </a:r>
                      <a:endParaRPr lang="fr-C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 </a:t>
            </a:r>
            <a:r>
              <a:rPr lang="fr-CA" dirty="0"/>
              <a:t/>
            </a:r>
            <a:br>
              <a:rPr lang="fr-CA" dirty="0"/>
            </a:br>
            <a:r>
              <a:rPr lang="en-CA" b="1" dirty="0"/>
              <a:t>Step 9: Summarize</a:t>
            </a:r>
            <a:r>
              <a:rPr lang="fr-CA" b="1" dirty="0"/>
              <a:t/>
            </a:r>
            <a:br>
              <a:rPr lang="fr-CA" b="1" dirty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2276872"/>
            <a:ext cx="4038600" cy="2913187"/>
          </a:xfrm>
        </p:spPr>
        <p:txBody>
          <a:bodyPr>
            <a:noAutofit/>
          </a:bodyPr>
          <a:lstStyle/>
          <a:p>
            <a:pPr algn="ctr"/>
            <a:r>
              <a:rPr lang="en-CA" sz="3600" dirty="0" smtClean="0"/>
              <a:t>When </a:t>
            </a:r>
            <a:r>
              <a:rPr lang="en-CA" sz="3600" dirty="0"/>
              <a:t>you finish your plan, it is important to see your work in its </a:t>
            </a:r>
            <a:r>
              <a:rPr lang="en-CA" sz="3600" dirty="0" smtClean="0"/>
              <a:t>whole</a:t>
            </a:r>
          </a:p>
          <a:p>
            <a:endParaRPr lang="fr-CA" sz="3600" dirty="0"/>
          </a:p>
        </p:txBody>
      </p:sp>
      <p:pic>
        <p:nvPicPr>
          <p:cNvPr id="8909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47296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35075"/>
          </a:xfrm>
          <a:ln/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b="1" dirty="0" smtClean="0"/>
              <a:t>In the menu… </a:t>
            </a:r>
            <a:endParaRPr lang="fr-CA" b="1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74837"/>
            <a:ext cx="8229600" cy="4525963"/>
          </a:xfrm>
          <a:ln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to Begin?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 Action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Software for Classroom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</a:t>
            </a:r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Take </a:t>
            </a:r>
            <a:r>
              <a:rPr lang="en-CA" b="1" dirty="0" smtClean="0"/>
              <a:t>Action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9592" y="2204864"/>
            <a:ext cx="3466728" cy="355699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CA" sz="3200" dirty="0"/>
              <a:t>ICT and differentiated </a:t>
            </a:r>
            <a:r>
              <a:rPr lang="en-CA" sz="3200" dirty="0" smtClean="0"/>
              <a:t>instruction</a:t>
            </a:r>
          </a:p>
          <a:p>
            <a:endParaRPr lang="en-CA" sz="3200" dirty="0" smtClean="0"/>
          </a:p>
          <a:p>
            <a:r>
              <a:rPr lang="en-CA" sz="3200" dirty="0"/>
              <a:t>Engaging the Students</a:t>
            </a:r>
            <a:endParaRPr lang="fr-CA" sz="3200" dirty="0"/>
          </a:p>
        </p:txBody>
      </p:sp>
      <p:pic>
        <p:nvPicPr>
          <p:cNvPr id="7" name="Picture 2" descr="C:\Documents and Settings\p0788159\Local Settings\Temporary Internet Files\Content.IE5\GWVHZKNY\MC900197915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94459"/>
            <a:ext cx="3348170" cy="4370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ICT and differentiated instruction</a:t>
            </a:r>
            <a:endParaRPr lang="fr-CA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395536" y="1628800"/>
          <a:ext cx="777686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Remember that... 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CA" sz="3600" dirty="0" smtClean="0"/>
              <a:t>ICT </a:t>
            </a:r>
            <a:r>
              <a:rPr lang="en-CA" sz="3600" dirty="0"/>
              <a:t>isn't the </a:t>
            </a:r>
            <a:r>
              <a:rPr lang="en-CA" sz="3600" dirty="0" smtClean="0"/>
              <a:t>spotlight</a:t>
            </a:r>
          </a:p>
          <a:p>
            <a:pPr lvl="0"/>
            <a:endParaRPr lang="fr-CA" sz="1050" dirty="0"/>
          </a:p>
          <a:p>
            <a:pPr lvl="0"/>
            <a:r>
              <a:rPr lang="en-CA" sz="3600" dirty="0" smtClean="0"/>
              <a:t>ICT use </a:t>
            </a:r>
            <a:r>
              <a:rPr lang="en-CA" sz="3600" dirty="0"/>
              <a:t>must be adapted to the needs and characteristics of the </a:t>
            </a:r>
            <a:r>
              <a:rPr lang="en-CA" sz="3600" dirty="0" smtClean="0"/>
              <a:t>students</a:t>
            </a:r>
          </a:p>
          <a:p>
            <a:pPr lvl="0"/>
            <a:endParaRPr lang="fr-CA" sz="1050" dirty="0"/>
          </a:p>
          <a:p>
            <a:pPr lvl="0"/>
            <a:r>
              <a:rPr lang="en-CA" sz="3600" dirty="0" smtClean="0"/>
              <a:t>ICT use </a:t>
            </a:r>
            <a:r>
              <a:rPr lang="en-CA" sz="3600" dirty="0"/>
              <a:t>must take into account the content of the individualized plan of the student and the learning objectives it </a:t>
            </a:r>
            <a:r>
              <a:rPr lang="en-CA" sz="3600" dirty="0" smtClean="0"/>
              <a:t>contains</a:t>
            </a:r>
            <a:endParaRPr lang="fr-C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Engaging the Students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76200" y="190500"/>
            <a:ext cx="8824664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sz="4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ICT in the </a:t>
            </a:r>
            <a:r>
              <a:rPr lang="fr-CA" sz="4000" b="1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classroom</a:t>
            </a:r>
            <a:r>
              <a:rPr lang="fr-CA" sz="4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: a </a:t>
            </a:r>
            <a:r>
              <a:rPr lang="fr-CA" sz="4000" b="1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problem</a:t>
            </a:r>
            <a:r>
              <a:rPr lang="fr-CA" sz="40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 or a solution?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8572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4287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26368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25717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3141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37147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42862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48577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5429250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CA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87126"/>
            <a:ext cx="7128792" cy="5066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339975" y="6373068"/>
            <a:ext cx="40322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>
                <a:solidFill>
                  <a:srgbClr val="000000"/>
                </a:solidFill>
                <a:ea typeface="DejaVu Sans" charset="0"/>
                <a:cs typeface="DejaVu Sans" charset="0"/>
              </a:rPr>
              <a:t>Source: </a:t>
            </a:r>
            <a:r>
              <a:rPr lang="fr-CA">
                <a:solidFill>
                  <a:srgbClr val="009999"/>
                </a:solidFill>
                <a:ea typeface="DejaVu Sans" charset="0"/>
                <a:cs typeface="DejaVu Sans" charset="0"/>
                <a:hlinkClick r:id="rId4"/>
              </a:rPr>
              <a:t>AQUOPS (1999-2002)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Delegating </a:t>
            </a:r>
            <a:r>
              <a:rPr lang="en-CA" b="1" dirty="0" smtClean="0"/>
              <a:t>responsibilities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Focus on </a:t>
            </a:r>
            <a:r>
              <a:rPr lang="en-CA" dirty="0"/>
              <a:t>supporting student learning </a:t>
            </a:r>
            <a:r>
              <a:rPr lang="en-CA" dirty="0" smtClean="0"/>
              <a:t>rather </a:t>
            </a:r>
            <a:r>
              <a:rPr lang="en-CA" dirty="0"/>
              <a:t>than responding to technical </a:t>
            </a:r>
            <a:r>
              <a:rPr lang="en-CA" dirty="0" smtClean="0"/>
              <a:t>inquiries</a:t>
            </a:r>
          </a:p>
          <a:p>
            <a:endParaRPr lang="en-CA" sz="1500" dirty="0" smtClean="0"/>
          </a:p>
          <a:p>
            <a:r>
              <a:rPr lang="en-CA" dirty="0" smtClean="0"/>
              <a:t>Delegate responsibilities </a:t>
            </a:r>
            <a:r>
              <a:rPr lang="en-CA" dirty="0"/>
              <a:t>to your students</a:t>
            </a:r>
            <a:r>
              <a:rPr lang="en-CA" dirty="0" smtClean="0"/>
              <a:t>:</a:t>
            </a:r>
            <a:endParaRPr lang="fr-CA" b="1" dirty="0"/>
          </a:p>
          <a:p>
            <a:pPr lvl="1"/>
            <a:r>
              <a:rPr lang="en-CA" dirty="0"/>
              <a:t>Starting / turning off computers</a:t>
            </a:r>
            <a:endParaRPr lang="fr-CA" b="1" dirty="0"/>
          </a:p>
          <a:p>
            <a:pPr lvl="1"/>
            <a:r>
              <a:rPr lang="en-CA" dirty="0"/>
              <a:t>Emailing the class on a daily or weekly base</a:t>
            </a:r>
            <a:endParaRPr lang="fr-CA" b="1" dirty="0"/>
          </a:p>
          <a:p>
            <a:pPr lvl="1"/>
            <a:r>
              <a:rPr lang="en-CA" dirty="0"/>
              <a:t>Storing the material (guides, sheets for the printer, CD, headphones, microphones, etc.).</a:t>
            </a:r>
            <a:endParaRPr lang="fr-CA" b="1" dirty="0"/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Encouraging Collaborative Learning </a:t>
            </a:r>
            <a:endParaRPr lang="fr-CA" dirty="0"/>
          </a:p>
        </p:txBody>
      </p:sp>
      <p:graphicFrame>
        <p:nvGraphicFramePr>
          <p:cNvPr id="4" name="Diagramme 3"/>
          <p:cNvGraphicFramePr/>
          <p:nvPr/>
        </p:nvGraphicFramePr>
        <p:xfrm>
          <a:off x="1115616" y="1844824"/>
          <a:ext cx="681608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List of </a:t>
            </a:r>
            <a:r>
              <a:rPr lang="en-CA" b="1" dirty="0" smtClean="0"/>
              <a:t>students </a:t>
            </a:r>
            <a:r>
              <a:rPr lang="en-CA" b="1" dirty="0"/>
              <a:t>with experience with </a:t>
            </a:r>
            <a:r>
              <a:rPr lang="en-CA" b="1" dirty="0" smtClean="0"/>
              <a:t>technology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251520" y="1268760"/>
          <a:ext cx="864096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Resource </a:t>
            </a:r>
            <a:r>
              <a:rPr lang="en-CA" b="1" dirty="0" smtClean="0"/>
              <a:t>Library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t"/>
            <a:r>
              <a:rPr lang="en-CA" dirty="0"/>
              <a:t>Reference guides on the functions of software </a:t>
            </a:r>
            <a:r>
              <a:rPr lang="en-CA" dirty="0" smtClean="0"/>
              <a:t>tools</a:t>
            </a:r>
          </a:p>
          <a:p>
            <a:pPr lvl="0" fontAlgn="t"/>
            <a:endParaRPr lang="fr-CA" sz="1400" dirty="0"/>
          </a:p>
          <a:p>
            <a:pPr lvl="0" fontAlgn="t"/>
            <a:r>
              <a:rPr lang="en-CA" dirty="0"/>
              <a:t>A reference guide on the use of computers (troubleshooting tips</a:t>
            </a:r>
            <a:r>
              <a:rPr lang="en-CA" dirty="0" smtClean="0"/>
              <a:t>)</a:t>
            </a:r>
          </a:p>
          <a:p>
            <a:pPr lvl="0" fontAlgn="t"/>
            <a:endParaRPr lang="fr-CA" sz="1400" dirty="0"/>
          </a:p>
          <a:p>
            <a:pPr lvl="0" fontAlgn="t"/>
            <a:r>
              <a:rPr lang="en-CA" dirty="0"/>
              <a:t>Operating Procedures (saving a file, connection to the server or creating</a:t>
            </a:r>
            <a:r>
              <a:rPr lang="en-CA" b="1" dirty="0"/>
              <a:t> </a:t>
            </a:r>
            <a:r>
              <a:rPr lang="en-CA" dirty="0"/>
              <a:t>an email account</a:t>
            </a:r>
            <a:r>
              <a:rPr lang="en-CA" dirty="0" smtClean="0"/>
              <a:t>)</a:t>
            </a:r>
          </a:p>
          <a:p>
            <a:pPr lvl="0" fontAlgn="t"/>
            <a:endParaRPr lang="fr-CA" sz="1400" dirty="0"/>
          </a:p>
          <a:p>
            <a:pPr lvl="0" fontAlgn="t"/>
            <a:r>
              <a:rPr lang="en-CA" dirty="0"/>
              <a:t>A list of expert </a:t>
            </a:r>
            <a:r>
              <a:rPr lang="en-CA" dirty="0" smtClean="0"/>
              <a:t>students</a:t>
            </a:r>
          </a:p>
          <a:p>
            <a:pPr lvl="0" fontAlgn="t"/>
            <a:endParaRPr lang="fr-CA" sz="1300" dirty="0"/>
          </a:p>
          <a:p>
            <a:pPr lvl="0" fontAlgn="t"/>
            <a:r>
              <a:rPr lang="en-CA" dirty="0"/>
              <a:t>A file of the activity statements (mandatory or personal challenges</a:t>
            </a:r>
            <a:r>
              <a:rPr lang="en-CA" dirty="0" smtClean="0"/>
              <a:t>)</a:t>
            </a:r>
          </a:p>
          <a:p>
            <a:pPr lvl="0" fontAlgn="t"/>
            <a:endParaRPr lang="fr-CA" sz="1300" dirty="0"/>
          </a:p>
          <a:p>
            <a:r>
              <a:rPr lang="en-CA" dirty="0"/>
              <a:t>A file of samples of corrected outputs of the exercises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Activities Planning Table</a:t>
            </a:r>
            <a:endParaRPr lang="fr-CA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3367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The Help Request </a:t>
            </a:r>
            <a:r>
              <a:rPr lang="en-CA" b="1" dirty="0" smtClean="0"/>
              <a:t>Procedure</a:t>
            </a:r>
            <a:endParaRPr lang="fr-CA" dirty="0"/>
          </a:p>
        </p:txBody>
      </p:sp>
      <p:graphicFrame>
        <p:nvGraphicFramePr>
          <p:cNvPr id="5" name="Diagramme 4"/>
          <p:cNvGraphicFramePr/>
          <p:nvPr/>
        </p:nvGraphicFramePr>
        <p:xfrm>
          <a:off x="251520" y="1412776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The Help Request </a:t>
            </a:r>
            <a:r>
              <a:rPr lang="en-CA" b="1" dirty="0" smtClean="0"/>
              <a:t>Procedure</a:t>
            </a:r>
            <a:endParaRPr lang="fr-CA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23528" y="2420888"/>
            <a:ext cx="8352928" cy="1872208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>
              <a:buNone/>
            </a:pPr>
            <a:r>
              <a:rPr lang="en-CA" sz="3600" b="1" dirty="0" smtClean="0"/>
              <a:t>Be firm by no longer responding to requests from students who have not provided the previous efforts</a:t>
            </a:r>
            <a:endParaRPr lang="fr-CA" sz="3600" b="1" dirty="0" smtClean="0"/>
          </a:p>
          <a:p>
            <a:pPr algn="ctr">
              <a:buNone/>
            </a:pPr>
            <a:endParaRPr lang="fr-C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35075"/>
          </a:xfrm>
          <a:ln/>
        </p:spPr>
        <p:txBody>
          <a:bodyPr lIns="91440" tIns="45720" rIns="91440" bIns="45720"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b="1" dirty="0" smtClean="0"/>
              <a:t>In the menu… </a:t>
            </a:r>
            <a:endParaRPr lang="fr-CA" b="1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74837"/>
            <a:ext cx="8229600" cy="4525963"/>
          </a:xfrm>
          <a:ln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to Begin?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Take Action 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Software for Classroom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Management</a:t>
            </a:r>
            <a:endParaRPr lang="fr-CA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A" sz="4000" b="1">
                <a:solidFill>
                  <a:srgbClr val="000000"/>
                </a:solidFill>
                <a:ea typeface="DejaVu Sans" charset="0"/>
                <a:cs typeface="DejaVu Sans" charset="0"/>
              </a:rPr>
              <a:t>ICT to manage the classroom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CA" sz="3200" dirty="0"/>
              <a:t> </a:t>
            </a:r>
            <a:r>
              <a:rPr lang="en-CA" sz="3200" dirty="0" err="1">
                <a:hlinkClick r:id="rId3"/>
              </a:rPr>
              <a:t>LanSchool</a:t>
            </a:r>
            <a:r>
              <a:rPr lang="en-CA" sz="3200" dirty="0">
                <a:hlinkClick r:id="rId3"/>
              </a:rPr>
              <a:t> Classroom Management and Monitoring Software </a:t>
            </a:r>
            <a:endParaRPr lang="fr-CA" sz="3200" dirty="0"/>
          </a:p>
          <a:p>
            <a:pPr>
              <a:buFont typeface="Arial" pitchFamily="34" charset="0"/>
              <a:buChar char="•"/>
            </a:pPr>
            <a:endParaRPr lang="fr-CA" sz="3200" dirty="0"/>
          </a:p>
          <a:p>
            <a:pPr>
              <a:buFont typeface="Arial" pitchFamily="34" charset="0"/>
              <a:buChar char="•"/>
            </a:pPr>
            <a:r>
              <a:rPr lang="en-CA" sz="3200" u="sng" dirty="0" err="1">
                <a:hlinkClick r:id="rId4"/>
              </a:rPr>
              <a:t>NetOp</a:t>
            </a:r>
            <a:r>
              <a:rPr lang="en-CA" sz="3200" u="sng" dirty="0">
                <a:hlinkClick r:id="rId4"/>
              </a:rPr>
              <a:t> School</a:t>
            </a:r>
            <a:r>
              <a:rPr lang="en-US" sz="3200" dirty="0"/>
              <a:t> </a:t>
            </a:r>
            <a:endParaRPr lang="fr-CA" sz="3200" dirty="0"/>
          </a:p>
          <a:p>
            <a:endParaRPr lang="fr-CA" sz="3200" dirty="0"/>
          </a:p>
          <a:p>
            <a:pPr>
              <a:buFont typeface="Arial" pitchFamily="34" charset="0"/>
              <a:buChar char="•"/>
            </a:pPr>
            <a:r>
              <a:rPr lang="en-CA" sz="3200" dirty="0">
                <a:hlinkClick r:id="rId5"/>
              </a:rPr>
              <a:t>NetSupport School </a:t>
            </a:r>
            <a:endParaRPr lang="fr-CA" sz="3200" dirty="0"/>
          </a:p>
          <a:p>
            <a:endParaRPr lang="fr-CA" sz="3200" dirty="0"/>
          </a:p>
          <a:p>
            <a:pPr>
              <a:buFont typeface="Arial" pitchFamily="34" charset="0"/>
              <a:buChar char="•"/>
            </a:pPr>
            <a:r>
              <a:rPr lang="en-CA" sz="3200" u="sng" dirty="0" smtClean="0">
                <a:hlinkClick r:id="rId6"/>
              </a:rPr>
              <a:t>AB </a:t>
            </a:r>
            <a:r>
              <a:rPr lang="en-CA" sz="3200" u="sng" dirty="0">
                <a:hlinkClick r:id="rId6"/>
              </a:rPr>
              <a:t>Tutor Control </a:t>
            </a:r>
            <a:endParaRPr lang="fr-CA" sz="3200" dirty="0"/>
          </a:p>
          <a:p>
            <a:pPr marL="341313" indent="-341313"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fr-CA" sz="3200" b="1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Main references used to make this </a:t>
            </a:r>
            <a:r>
              <a:rPr lang="en-CA" b="1" dirty="0" smtClean="0"/>
              <a:t>work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sz="3000" dirty="0" smtClean="0"/>
              <a:t>Evertson</a:t>
            </a:r>
            <a:r>
              <a:rPr lang="de-DE" sz="3000" dirty="0" smtClean="0"/>
              <a:t>, C. M. &amp;  Weinstein, C.S. (2006). </a:t>
            </a:r>
            <a:r>
              <a:rPr lang="en-CA" sz="3000" i="1" dirty="0" smtClean="0"/>
              <a:t>Handbook</a:t>
            </a:r>
            <a:r>
              <a:rPr lang="en-CA" sz="3000" dirty="0" smtClean="0"/>
              <a:t> </a:t>
            </a:r>
            <a:r>
              <a:rPr lang="en-CA" sz="3000" i="1" dirty="0" smtClean="0"/>
              <a:t>of classroom management: Research, practice, and contemporary issues</a:t>
            </a:r>
            <a:r>
              <a:rPr lang="en-CA" sz="3000" dirty="0" smtClean="0"/>
              <a:t>. N.J.: Lawrence Erlbaum Associations Inc. </a:t>
            </a:r>
            <a:endParaRPr lang="en-CA" sz="3000" dirty="0" smtClean="0"/>
          </a:p>
          <a:p>
            <a:endParaRPr lang="fr-CA" sz="3000" dirty="0" smtClean="0"/>
          </a:p>
          <a:p>
            <a:r>
              <a:rPr lang="en-CA" sz="3000" dirty="0" err="1" smtClean="0"/>
              <a:t>Heide</a:t>
            </a:r>
            <a:r>
              <a:rPr lang="en-CA" sz="3000" dirty="0" smtClean="0"/>
              <a:t>, A. &amp; Henderson, D. (1996). </a:t>
            </a:r>
            <a:r>
              <a:rPr lang="en-CA" sz="3000" i="1" dirty="0" smtClean="0"/>
              <a:t>The Technological Classroom: A Blueprint for Success</a:t>
            </a:r>
            <a:r>
              <a:rPr lang="en-CA" sz="3000" dirty="0" smtClean="0"/>
              <a:t>. </a:t>
            </a:r>
            <a:r>
              <a:rPr lang="fr-FR" sz="3000" dirty="0" smtClean="0"/>
              <a:t>Toronto : Irwin </a:t>
            </a:r>
            <a:r>
              <a:rPr lang="fr-FR" sz="3000" dirty="0" err="1" smtClean="0"/>
              <a:t>Publishing</a:t>
            </a:r>
            <a:r>
              <a:rPr lang="fr-FR" sz="3000" dirty="0" smtClean="0"/>
              <a:t>.</a:t>
            </a:r>
          </a:p>
          <a:p>
            <a:endParaRPr lang="fr-CA" sz="3000" dirty="0" smtClean="0"/>
          </a:p>
          <a:p>
            <a:r>
              <a:rPr lang="fr-FR" sz="3000" dirty="0" smtClean="0"/>
              <a:t>Association </a:t>
            </a:r>
            <a:r>
              <a:rPr lang="fr-FR" sz="3000" dirty="0" smtClean="0"/>
              <a:t> québécoise des utilisateurs </a:t>
            </a:r>
            <a:r>
              <a:rPr lang="fr-FR" sz="3000" dirty="0" smtClean="0"/>
              <a:t>de l'ordinateur </a:t>
            </a:r>
            <a:r>
              <a:rPr lang="fr-FR" sz="3000" dirty="0" smtClean="0"/>
              <a:t> au primaire et au secondaire (</a:t>
            </a:r>
            <a:r>
              <a:rPr lang="fr-FR" sz="3000" dirty="0" err="1" smtClean="0"/>
              <a:t>Aquops</a:t>
            </a:r>
            <a:r>
              <a:rPr lang="fr-FR" sz="3000" dirty="0" smtClean="0"/>
              <a:t>) (2002). </a:t>
            </a:r>
            <a:r>
              <a:rPr lang="fr-CA" sz="3000" i="1" dirty="0" smtClean="0"/>
              <a:t>Un guide de gestion de classe.</a:t>
            </a:r>
            <a:r>
              <a:rPr lang="fr-CA" sz="3000" dirty="0" smtClean="0"/>
              <a:t> </a:t>
            </a:r>
          </a:p>
          <a:p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381000" y="332656"/>
            <a:ext cx="693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 dirty="0"/>
              <a:t>Where </a:t>
            </a:r>
            <a:r>
              <a:rPr lang="en-US" sz="4400" b="1" dirty="0" smtClean="0"/>
              <a:t>to begin</a:t>
            </a:r>
            <a:r>
              <a:rPr lang="en-US" sz="4400" b="1" dirty="0"/>
              <a:t>?</a:t>
            </a:r>
          </a:p>
        </p:txBody>
      </p:sp>
      <p:graphicFrame>
        <p:nvGraphicFramePr>
          <p:cNvPr id="6" name="Diagramme 5"/>
          <p:cNvGraphicFramePr/>
          <p:nvPr/>
        </p:nvGraphicFramePr>
        <p:xfrm>
          <a:off x="611560" y="1556792"/>
          <a:ext cx="763284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23528" y="1556792"/>
            <a:ext cx="8534400" cy="36576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All </a:t>
            </a:r>
            <a:r>
              <a:rPr lang="en-US" sz="4000" dirty="0" smtClean="0"/>
              <a:t>the </a:t>
            </a:r>
            <a:r>
              <a:rPr lang="en-US" sz="4000" dirty="0"/>
              <a:t>information </a:t>
            </a:r>
            <a:r>
              <a:rPr lang="en-US" sz="4000" dirty="0" smtClean="0"/>
              <a:t>presented is </a:t>
            </a:r>
            <a:r>
              <a:rPr lang="en-US" sz="4000" dirty="0"/>
              <a:t>available on the web at: </a:t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dirty="0" smtClean="0">
                <a:hlinkClick r:id="rId2"/>
              </a:rPr>
              <a:t>Special Needs Opportunity Window (SNOW)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3" name="Image 2" descr="snow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356992"/>
            <a:ext cx="5715000" cy="4038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980728"/>
            <a:ext cx="8991600" cy="2273300"/>
          </a:xfrm>
        </p:spPr>
        <p:txBody>
          <a:bodyPr/>
          <a:lstStyle/>
          <a:p>
            <a:r>
              <a:rPr lang="en-US" dirty="0"/>
              <a:t>Email:</a:t>
            </a:r>
            <a:br>
              <a:rPr lang="en-US" dirty="0"/>
            </a:br>
            <a:r>
              <a:rPr lang="en-US" dirty="0" smtClean="0"/>
              <a:t>hchalghoumi@OCAD.ca</a:t>
            </a:r>
            <a:endParaRPr 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3648" y="3356992"/>
            <a:ext cx="6048375" cy="2624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fr-CH" sz="16600" b="1" dirty="0">
                <a:solidFill>
                  <a:srgbClr val="000000"/>
                </a:solidFill>
                <a:ea typeface="DejaVu Sans" charset="0"/>
                <a:cs typeface="DejaVu Sans" charset="0"/>
              </a:rPr>
              <a:t>;-</a:t>
            </a:r>
            <a:r>
              <a:rPr lang="fr-CH" sz="16600" b="1" dirty="0">
                <a:solidFill>
                  <a:srgbClr val="FF0066"/>
                </a:solidFill>
                <a:ea typeface="DejaVu Sans" charset="0"/>
                <a:cs typeface="DejaVu Sans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544" y="-24340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r>
              <a:rPr lang="en-CA" sz="4000" b="1" dirty="0"/>
              <a:t>Step 1: Choose the subject</a:t>
            </a:r>
            <a:endParaRPr lang="fr-CA" sz="4000" b="1" dirty="0"/>
          </a:p>
        </p:txBody>
      </p:sp>
      <p:pic>
        <p:nvPicPr>
          <p:cNvPr id="168962" name="Picture 2" descr="C:\Documents and Settings\p0788159\Local Settings\Temporary Internet Files\Content.IE5\GWVHZKNY\MC9004352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44297"/>
            <a:ext cx="8812545" cy="6113704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179512" y="2269321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/>
              <a:t>limited by </a:t>
            </a:r>
            <a:r>
              <a:rPr lang="en-CA" sz="1800" b="1" dirty="0" smtClean="0"/>
              <a:t>the</a:t>
            </a:r>
            <a:r>
              <a:rPr lang="en-CA" sz="2000" b="1" dirty="0" smtClean="0"/>
              <a:t> curriculum</a:t>
            </a:r>
          </a:p>
          <a:p>
            <a:pPr algn="ctr"/>
            <a:endParaRPr lang="fr-CA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236296" y="2276872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/>
              <a:t>more liberty</a:t>
            </a:r>
            <a:endParaRPr lang="fr-CA" sz="20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Step 2: Formulate the Learning Objectives</a:t>
            </a:r>
            <a:endParaRPr lang="fr-CA" b="1" dirty="0"/>
          </a:p>
        </p:txBody>
      </p:sp>
      <p:pic>
        <p:nvPicPr>
          <p:cNvPr id="7170" name="Picture 2" descr="C:\Documents and Settings\p0788159\Local Settings\Temporary Internet Files\Content.IE5\GWVHZKNY\MC900304317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481" y="1844824"/>
            <a:ext cx="6165627" cy="338437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95536" y="5541039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>
                <a:ln w="1905"/>
                <a:solidFill>
                  <a:schemeClr val="accent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 careful not to neglect this main objective</a:t>
            </a:r>
            <a:endParaRPr lang="fr-CA" sz="3600" b="1" dirty="0">
              <a:ln w="1905"/>
              <a:solidFill>
                <a:schemeClr val="accent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Step 3: Look for </a:t>
            </a:r>
            <a:r>
              <a:rPr lang="en-CA" b="1" dirty="0" smtClean="0"/>
              <a:t>Resources</a:t>
            </a:r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216024" y="2174875"/>
            <a:ext cx="5148064" cy="3951288"/>
          </a:xfrm>
        </p:spPr>
        <p:txBody>
          <a:bodyPr>
            <a:normAutofit/>
          </a:bodyPr>
          <a:lstStyle/>
          <a:p>
            <a:pPr lvl="0" fontAlgn="t"/>
            <a:r>
              <a:rPr lang="en-CA" sz="2600" b="1" dirty="0"/>
              <a:t>Who can help you</a:t>
            </a:r>
            <a:r>
              <a:rPr lang="en-CA" sz="2600" b="1" dirty="0" smtClean="0"/>
              <a:t>?</a:t>
            </a:r>
          </a:p>
          <a:p>
            <a:pPr lvl="0" fontAlgn="t"/>
            <a:endParaRPr lang="fr-CA" sz="2600" b="1" dirty="0"/>
          </a:p>
          <a:p>
            <a:pPr lvl="0" fontAlgn="t"/>
            <a:r>
              <a:rPr lang="en-CA" sz="2600" b="1" dirty="0"/>
              <a:t>Which technology do you need</a:t>
            </a:r>
            <a:r>
              <a:rPr lang="en-CA" sz="2600" b="1" dirty="0" smtClean="0"/>
              <a:t>?</a:t>
            </a:r>
          </a:p>
          <a:p>
            <a:pPr lvl="0" fontAlgn="t"/>
            <a:endParaRPr lang="fr-CA" sz="2600" b="1" dirty="0"/>
          </a:p>
          <a:p>
            <a:r>
              <a:rPr lang="en-CA" sz="2600" b="1" dirty="0"/>
              <a:t>Which educational technology is available</a:t>
            </a:r>
            <a:r>
              <a:rPr lang="en-CA" sz="2600" b="1" dirty="0" smtClean="0"/>
              <a:t>?</a:t>
            </a:r>
          </a:p>
          <a:p>
            <a:pPr lvl="1"/>
            <a:r>
              <a:rPr lang="en-CA" u="sng" dirty="0">
                <a:hlinkClick r:id="rId2"/>
              </a:rPr>
              <a:t>Ontario Software Acquisition Program Advisory Committee</a:t>
            </a:r>
            <a:r>
              <a:rPr lang="en-US" b="1" dirty="0"/>
              <a:t> </a:t>
            </a:r>
            <a:endParaRPr lang="en-US" b="1" dirty="0" smtClean="0"/>
          </a:p>
          <a:p>
            <a:pPr lvl="1"/>
            <a:r>
              <a:rPr lang="en-CA" u="sng" dirty="0" smtClean="0">
                <a:hlinkClick r:id="rId3"/>
              </a:rPr>
              <a:t>The </a:t>
            </a:r>
            <a:r>
              <a:rPr lang="en-CA" u="sng" dirty="0">
                <a:hlinkClick r:id="rId3"/>
              </a:rPr>
              <a:t>Ontario Educational Resource Bank</a:t>
            </a:r>
            <a:endParaRPr lang="fr-CA" dirty="0"/>
          </a:p>
        </p:txBody>
      </p:sp>
      <p:pic>
        <p:nvPicPr>
          <p:cNvPr id="8196" name="Picture 4" descr="C:\Documents and Settings\p0788159\Local Settings\Temporary Internet Files\Content.IE5\GWVHZKNY\MC90024035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6390" y="1518850"/>
            <a:ext cx="4097610" cy="533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/>
              <a:t>Step 4: Design Your </a:t>
            </a:r>
            <a:r>
              <a:rPr lang="en-CA" b="1" dirty="0" smtClean="0"/>
              <a:t>Activity</a:t>
            </a:r>
            <a:endParaRPr lang="fr-CA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457200" y="1925142"/>
            <a:ext cx="4040188" cy="639762"/>
          </a:xfrm>
        </p:spPr>
        <p:txBody>
          <a:bodyPr>
            <a:noAutofit/>
          </a:bodyPr>
          <a:lstStyle/>
          <a:p>
            <a:pPr lvl="0" algn="ctr"/>
            <a:r>
              <a:rPr lang="en-CA" sz="2800" dirty="0" smtClean="0">
                <a:solidFill>
                  <a:schemeClr val="accent2"/>
                </a:solidFill>
              </a:rPr>
              <a:t>What work mode to chose?</a:t>
            </a:r>
            <a:endParaRPr lang="fr-CA" sz="2800" dirty="0" smtClean="0">
              <a:solidFill>
                <a:schemeClr val="accent2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>
          <a:xfrm>
            <a:off x="395536" y="2852936"/>
            <a:ext cx="4040188" cy="338437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CA" sz="2800" b="1" dirty="0"/>
              <a:t>The individual </a:t>
            </a:r>
            <a:r>
              <a:rPr lang="en-CA" sz="2800" b="1" dirty="0" smtClean="0"/>
              <a:t>mode</a:t>
            </a:r>
          </a:p>
          <a:p>
            <a:r>
              <a:rPr lang="en-CA" sz="2800" b="1" dirty="0"/>
              <a:t>The </a:t>
            </a:r>
            <a:r>
              <a:rPr lang="en-CA" sz="2800" b="1" dirty="0" smtClean="0"/>
              <a:t>collaborative mode</a:t>
            </a:r>
          </a:p>
          <a:p>
            <a:r>
              <a:rPr lang="en-CA" sz="2800" b="1" dirty="0"/>
              <a:t>The collective mode</a:t>
            </a:r>
            <a:endParaRPr lang="fr-CA" sz="28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4645025" y="1862286"/>
            <a:ext cx="4247455" cy="639762"/>
          </a:xfrm>
        </p:spPr>
        <p:txBody>
          <a:bodyPr>
            <a:noAutofit/>
          </a:bodyPr>
          <a:lstStyle/>
          <a:p>
            <a:pPr lvl="0" algn="ctr"/>
            <a:r>
              <a:rPr lang="en-CA" sz="2800" dirty="0" smtClean="0">
                <a:solidFill>
                  <a:schemeClr val="accent2"/>
                </a:solidFill>
              </a:rPr>
              <a:t>What pedagogical approach to chose? </a:t>
            </a:r>
            <a:endParaRPr lang="fr-CA" sz="2800" dirty="0" smtClean="0">
              <a:solidFill>
                <a:schemeClr val="accent2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4778697" y="2852936"/>
            <a:ext cx="4041775" cy="338437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CA" sz="2800" b="1" dirty="0"/>
              <a:t>The </a:t>
            </a:r>
            <a:r>
              <a:rPr lang="en-CA" sz="2800" b="1" dirty="0" smtClean="0"/>
              <a:t>workshop</a:t>
            </a:r>
          </a:p>
          <a:p>
            <a:r>
              <a:rPr lang="en-CA" sz="2800" b="1" dirty="0"/>
              <a:t>The </a:t>
            </a:r>
            <a:r>
              <a:rPr lang="en-CA" sz="2800" b="1" dirty="0" smtClean="0"/>
              <a:t>lecture</a:t>
            </a:r>
          </a:p>
          <a:p>
            <a:r>
              <a:rPr lang="en-CA" sz="2800" b="1" dirty="0" smtClean="0"/>
              <a:t>Modeling</a:t>
            </a:r>
          </a:p>
          <a:p>
            <a:r>
              <a:rPr lang="en-CA" sz="2800" b="1" dirty="0"/>
              <a:t>The </a:t>
            </a:r>
            <a:r>
              <a:rPr lang="en-CA" sz="2800" b="1" dirty="0" smtClean="0"/>
              <a:t>mini-clinic</a:t>
            </a:r>
          </a:p>
          <a:p>
            <a:r>
              <a:rPr lang="en-CA" sz="2800" b="1" dirty="0" smtClean="0"/>
              <a:t>Scaffolding</a:t>
            </a:r>
          </a:p>
          <a:p>
            <a:r>
              <a:rPr lang="en-CA" sz="2800" b="1" dirty="0"/>
              <a:t>The conference</a:t>
            </a:r>
            <a:endParaRPr lang="fr-C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CA" dirty="0" smtClean="0">
                <a:solidFill>
                  <a:schemeClr val="accent2"/>
                </a:solidFill>
              </a:rPr>
              <a:t>What work mode to chose?</a:t>
            </a:r>
            <a:endParaRPr lang="fr-CA" dirty="0"/>
          </a:p>
        </p:txBody>
      </p:sp>
      <p:graphicFrame>
        <p:nvGraphicFramePr>
          <p:cNvPr id="20" name="Tableau 19"/>
          <p:cNvGraphicFramePr>
            <a:graphicFrameLocks noGrp="1"/>
          </p:cNvGraphicFramePr>
          <p:nvPr/>
        </p:nvGraphicFramePr>
        <p:xfrm>
          <a:off x="611560" y="908720"/>
          <a:ext cx="8280920" cy="5640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60307"/>
                <a:gridCol w="2481743"/>
                <a:gridCol w="3038870"/>
              </a:tblGrid>
              <a:tr h="1800200">
                <a:tc>
                  <a:txBody>
                    <a:bodyPr/>
                    <a:lstStyle/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CA" sz="28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r>
                        <a:rPr lang="fr-CA" sz="2800" b="1" dirty="0" err="1" smtClean="0">
                          <a:solidFill>
                            <a:srgbClr val="0070C0"/>
                          </a:solidFill>
                        </a:rPr>
                        <a:t>Individual</a:t>
                      </a:r>
                      <a:r>
                        <a:rPr lang="fr-CA" sz="2800" b="1" dirty="0" smtClean="0">
                          <a:solidFill>
                            <a:srgbClr val="0070C0"/>
                          </a:solidFill>
                        </a:rPr>
                        <a:t> mode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Drawing 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Keyboard exercises 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E-mailing</a:t>
                      </a:r>
                    </a:p>
                    <a:p>
                      <a:pPr marL="0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Etc.</a:t>
                      </a:r>
                      <a:endParaRPr lang="fr-CA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5360">
                <a:tc>
                  <a:txBody>
                    <a:bodyPr/>
                    <a:lstStyle/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  <a:p>
                      <a:endParaRPr lang="fr-CA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Collaborative mode</a:t>
                      </a:r>
                      <a:endParaRPr lang="fr-CA" sz="28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Transcript of a text into a word processor 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Searching the Internet 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Exploration of new software </a:t>
                      </a: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Etc.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1935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Collective mode</a:t>
                      </a:r>
                    </a:p>
                    <a:p>
                      <a:pPr algn="ctr"/>
                      <a:endParaRPr lang="en-CA" sz="28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Shaping new ideas and showing complex examples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Working collectively with another class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Inventing a story</a:t>
                      </a:r>
                    </a:p>
                    <a:p>
                      <a:pPr marL="0" lvl="1">
                        <a:buFont typeface="Arial" pitchFamily="34" charset="0"/>
                        <a:buChar char="•"/>
                      </a:pPr>
                      <a:r>
                        <a:rPr lang="en-CA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Etc.</a:t>
                      </a:r>
                      <a:endParaRPr lang="fr-CA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" name="Picture 6" descr="C:\Documents and Settings\p0788159\Local Settings\Temporary Internet Files\Content.IE5\WYZK8A78\MC9003433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04533"/>
            <a:ext cx="1584176" cy="1532579"/>
          </a:xfrm>
          <a:prstGeom prst="rect">
            <a:avLst/>
          </a:prstGeom>
          <a:noFill/>
        </p:spPr>
      </p:pic>
      <p:pic>
        <p:nvPicPr>
          <p:cNvPr id="9230" name="Picture 14" descr="C:\Documents and Settings\p0788159\Local Settings\Temporary Internet Files\Content.IE5\YE52FFWB\MC90035718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0105" y="908720"/>
            <a:ext cx="1377679" cy="1728192"/>
          </a:xfrm>
          <a:prstGeom prst="rect">
            <a:avLst/>
          </a:prstGeom>
          <a:noFill/>
        </p:spPr>
      </p:pic>
      <p:pic>
        <p:nvPicPr>
          <p:cNvPr id="9227" name="Picture 11" descr="C:\Documents and Settings\p0788159\Local Settings\Temporary Internet Files\Content.IE5\GWVHZKNY\MC90007118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608512"/>
            <a:ext cx="2049698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1480</Words>
  <Application>Microsoft Office PowerPoint</Application>
  <PresentationFormat>Affichage à l'écran (4:3)</PresentationFormat>
  <Paragraphs>297</Paragraphs>
  <Slides>41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42" baseType="lpstr">
      <vt:lpstr>Thème Office</vt:lpstr>
      <vt:lpstr>ICT and Classroom Management</vt:lpstr>
      <vt:lpstr>In the menu… </vt:lpstr>
      <vt:lpstr>Diapositive 3</vt:lpstr>
      <vt:lpstr>Diapositive 4</vt:lpstr>
      <vt:lpstr>Diapositive 5</vt:lpstr>
      <vt:lpstr>Step 2: Formulate the Learning Objectives</vt:lpstr>
      <vt:lpstr>Step 3: Look for Resources</vt:lpstr>
      <vt:lpstr>Step 4: Design Your Activity</vt:lpstr>
      <vt:lpstr>What work mode to chose?</vt:lpstr>
      <vt:lpstr>What pedagogical approach to chose? </vt:lpstr>
      <vt:lpstr>What pedagogical approach to chose? </vt:lpstr>
      <vt:lpstr>What pedagogical approach to chose? </vt:lpstr>
      <vt:lpstr>What pedagogical approach to chose? </vt:lpstr>
      <vt:lpstr>What pedagogical approach to chose? </vt:lpstr>
      <vt:lpstr>What pedagogical approach to chose? </vt:lpstr>
      <vt:lpstr>Step 5: Design the classroom layout</vt:lpstr>
      <vt:lpstr>Diapositive 17</vt:lpstr>
      <vt:lpstr>Step 7: Establish a Timetable</vt:lpstr>
      <vt:lpstr>Step 8: Determine the Evaluation Parameters</vt:lpstr>
      <vt:lpstr>What should we evaluate? </vt:lpstr>
      <vt:lpstr>What should we evaluate? </vt:lpstr>
      <vt:lpstr>How to evaluate?</vt:lpstr>
      <vt:lpstr>How to evaluate?</vt:lpstr>
      <vt:lpstr>  Step 9: Summarize </vt:lpstr>
      <vt:lpstr>In the menu… </vt:lpstr>
      <vt:lpstr>Take Action</vt:lpstr>
      <vt:lpstr>ICT and differentiated instruction</vt:lpstr>
      <vt:lpstr>Remember that... </vt:lpstr>
      <vt:lpstr>Engaging the Students</vt:lpstr>
      <vt:lpstr>Delegating responsibilities</vt:lpstr>
      <vt:lpstr>Encouraging Collaborative Learning </vt:lpstr>
      <vt:lpstr>List of students with experience with technology</vt:lpstr>
      <vt:lpstr>Resource Library</vt:lpstr>
      <vt:lpstr>Activities Planning Table</vt:lpstr>
      <vt:lpstr>The Help Request Procedure</vt:lpstr>
      <vt:lpstr>The Help Request Procedure</vt:lpstr>
      <vt:lpstr>In the menu… </vt:lpstr>
      <vt:lpstr>Diapositive 38</vt:lpstr>
      <vt:lpstr>Main references used to make this work</vt:lpstr>
      <vt:lpstr>All the information presented is available on the web at:   Special Needs Opportunity Window (SNOW)  </vt:lpstr>
      <vt:lpstr>Email: hchalghoumi@OCAD.ca</vt:lpstr>
    </vt:vector>
  </TitlesOfParts>
  <Company>Universite de Montreal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and Classroom Management</dc:title>
  <dc:creator>UdeM</dc:creator>
  <cp:lastModifiedBy>UdeM</cp:lastModifiedBy>
  <cp:revision>33</cp:revision>
  <dcterms:created xsi:type="dcterms:W3CDTF">2011-08-18T14:45:08Z</dcterms:created>
  <dcterms:modified xsi:type="dcterms:W3CDTF">2011-08-23T14:29:07Z</dcterms:modified>
</cp:coreProperties>
</file>